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1"/>
  </p:notesMasterIdLst>
  <p:sldIdLst>
    <p:sldId id="256" r:id="rId5"/>
    <p:sldId id="257" r:id="rId6"/>
    <p:sldId id="273"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319" r:id="rId22"/>
    <p:sldId id="320" r:id="rId23"/>
    <p:sldId id="274" r:id="rId24"/>
    <p:sldId id="321" r:id="rId25"/>
    <p:sldId id="322" r:id="rId26"/>
    <p:sldId id="323" r:id="rId27"/>
    <p:sldId id="324" r:id="rId28"/>
    <p:sldId id="325" r:id="rId29"/>
    <p:sldId id="326" r:id="rId30"/>
  </p:sldIdLst>
  <p:sldSz cx="12192000" cy="6858000"/>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61D0B4-7129-4175-9B64-BAC5144CED15}" v="1" dt="2025-11-26T15:35:06.2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08"/>
    <p:restoredTop sz="94404" autoAdjust="0"/>
  </p:normalViewPr>
  <p:slideViewPr>
    <p:cSldViewPr snapToGrid="0">
      <p:cViewPr varScale="1">
        <p:scale>
          <a:sx n="56" d="100"/>
          <a:sy n="56" d="100"/>
        </p:scale>
        <p:origin x="10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y Lockwood" userId="bf96066a-cde7-4570-ab17-c96b31bedbf8" providerId="ADAL" clId="{317DCF89-EB19-4E1D-AC1F-41968E43653B}"/>
    <pc:docChg chg="modSld">
      <pc:chgData name="Amy Lockwood" userId="bf96066a-cde7-4570-ab17-c96b31bedbf8" providerId="ADAL" clId="{317DCF89-EB19-4E1D-AC1F-41968E43653B}" dt="2025-11-06T12:32:53.772" v="17" actId="20577"/>
      <pc:docMkLst>
        <pc:docMk/>
      </pc:docMkLst>
      <pc:sldChg chg="modSp mod">
        <pc:chgData name="Amy Lockwood" userId="bf96066a-cde7-4570-ab17-c96b31bedbf8" providerId="ADAL" clId="{317DCF89-EB19-4E1D-AC1F-41968E43653B}" dt="2025-11-06T12:31:41.702" v="0" actId="790"/>
        <pc:sldMkLst>
          <pc:docMk/>
          <pc:sldMk cId="1067757999" sldId="256"/>
        </pc:sldMkLst>
        <pc:spChg chg="mod">
          <ac:chgData name="Amy Lockwood" userId="bf96066a-cde7-4570-ab17-c96b31bedbf8" providerId="ADAL" clId="{317DCF89-EB19-4E1D-AC1F-41968E43653B}" dt="2025-11-06T12:31:41.702" v="0" actId="790"/>
          <ac:spMkLst>
            <pc:docMk/>
            <pc:sldMk cId="1067757999" sldId="256"/>
            <ac:spMk id="2" creationId="{A8FE6FB2-37BC-2781-728F-D973939DAF5D}"/>
          </ac:spMkLst>
        </pc:spChg>
      </pc:sldChg>
      <pc:sldChg chg="modSp mod">
        <pc:chgData name="Amy Lockwood" userId="bf96066a-cde7-4570-ab17-c96b31bedbf8" providerId="ADAL" clId="{317DCF89-EB19-4E1D-AC1F-41968E43653B}" dt="2025-11-06T12:31:41.702" v="0" actId="790"/>
        <pc:sldMkLst>
          <pc:docMk/>
          <pc:sldMk cId="1163412738" sldId="257"/>
        </pc:sldMkLst>
        <pc:spChg chg="mod">
          <ac:chgData name="Amy Lockwood" userId="bf96066a-cde7-4570-ab17-c96b31bedbf8" providerId="ADAL" clId="{317DCF89-EB19-4E1D-AC1F-41968E43653B}" dt="2025-11-06T12:31:41.702" v="0" actId="790"/>
          <ac:spMkLst>
            <pc:docMk/>
            <pc:sldMk cId="1163412738" sldId="257"/>
            <ac:spMk id="2" creationId="{00D30D02-3B4F-ED9D-077C-84BA7B6063DB}"/>
          </ac:spMkLst>
        </pc:spChg>
        <pc:spChg chg="mod">
          <ac:chgData name="Amy Lockwood" userId="bf96066a-cde7-4570-ab17-c96b31bedbf8" providerId="ADAL" clId="{317DCF89-EB19-4E1D-AC1F-41968E43653B}" dt="2025-11-06T12:31:41.702" v="0" actId="790"/>
          <ac:spMkLst>
            <pc:docMk/>
            <pc:sldMk cId="1163412738" sldId="257"/>
            <ac:spMk id="16" creationId="{B567AB6A-13CD-9EDF-5603-B04D353709A0}"/>
          </ac:spMkLst>
        </pc:spChg>
      </pc:sldChg>
      <pc:sldChg chg="modSp mod">
        <pc:chgData name="Amy Lockwood" userId="bf96066a-cde7-4570-ab17-c96b31bedbf8" providerId="ADAL" clId="{317DCF89-EB19-4E1D-AC1F-41968E43653B}" dt="2025-11-06T12:31:41.702" v="0" actId="790"/>
        <pc:sldMkLst>
          <pc:docMk/>
          <pc:sldMk cId="628438696" sldId="273"/>
        </pc:sldMkLst>
        <pc:spChg chg="mod">
          <ac:chgData name="Amy Lockwood" userId="bf96066a-cde7-4570-ab17-c96b31bedbf8" providerId="ADAL" clId="{317DCF89-EB19-4E1D-AC1F-41968E43653B}" dt="2025-11-06T12:31:41.702" v="0" actId="790"/>
          <ac:spMkLst>
            <pc:docMk/>
            <pc:sldMk cId="628438696" sldId="273"/>
            <ac:spMk id="2" creationId="{86D8CE73-1927-ECE4-DDEC-AF4C730C8D21}"/>
          </ac:spMkLst>
        </pc:spChg>
        <pc:spChg chg="mod">
          <ac:chgData name="Amy Lockwood" userId="bf96066a-cde7-4570-ab17-c96b31bedbf8" providerId="ADAL" clId="{317DCF89-EB19-4E1D-AC1F-41968E43653B}" dt="2025-11-06T12:31:41.702" v="0" actId="790"/>
          <ac:spMkLst>
            <pc:docMk/>
            <pc:sldMk cId="628438696" sldId="273"/>
            <ac:spMk id="17" creationId="{2BA8FFEF-CC45-2929-6EFB-657B5CC3E877}"/>
          </ac:spMkLst>
        </pc:spChg>
        <pc:spChg chg="mod">
          <ac:chgData name="Amy Lockwood" userId="bf96066a-cde7-4570-ab17-c96b31bedbf8" providerId="ADAL" clId="{317DCF89-EB19-4E1D-AC1F-41968E43653B}" dt="2025-11-06T12:31:41.702" v="0" actId="790"/>
          <ac:spMkLst>
            <pc:docMk/>
            <pc:sldMk cId="628438696" sldId="273"/>
            <ac:spMk id="18" creationId="{FE31670F-690D-76C0-ED8B-7BA0374CC149}"/>
          </ac:spMkLst>
        </pc:spChg>
        <pc:spChg chg="mod">
          <ac:chgData name="Amy Lockwood" userId="bf96066a-cde7-4570-ab17-c96b31bedbf8" providerId="ADAL" clId="{317DCF89-EB19-4E1D-AC1F-41968E43653B}" dt="2025-11-06T12:31:41.702" v="0" actId="790"/>
          <ac:spMkLst>
            <pc:docMk/>
            <pc:sldMk cId="628438696" sldId="273"/>
            <ac:spMk id="19" creationId="{6C141ECC-222C-CFAD-40EC-6F49C22563E7}"/>
          </ac:spMkLst>
        </pc:spChg>
      </pc:sldChg>
      <pc:sldChg chg="modSp mod">
        <pc:chgData name="Amy Lockwood" userId="bf96066a-cde7-4570-ab17-c96b31bedbf8" providerId="ADAL" clId="{317DCF89-EB19-4E1D-AC1F-41968E43653B}" dt="2025-11-06T12:31:41.702" v="0" actId="790"/>
        <pc:sldMkLst>
          <pc:docMk/>
          <pc:sldMk cId="1462415191" sldId="274"/>
        </pc:sldMkLst>
        <pc:spChg chg="mod">
          <ac:chgData name="Amy Lockwood" userId="bf96066a-cde7-4570-ab17-c96b31bedbf8" providerId="ADAL" clId="{317DCF89-EB19-4E1D-AC1F-41968E43653B}" dt="2025-11-06T12:31:41.702" v="0" actId="790"/>
          <ac:spMkLst>
            <pc:docMk/>
            <pc:sldMk cId="1462415191" sldId="274"/>
            <ac:spMk id="2" creationId="{07D2B5EE-8037-8468-4837-727377C71221}"/>
          </ac:spMkLst>
        </pc:spChg>
        <pc:spChg chg="mod">
          <ac:chgData name="Amy Lockwood" userId="bf96066a-cde7-4570-ab17-c96b31bedbf8" providerId="ADAL" clId="{317DCF89-EB19-4E1D-AC1F-41968E43653B}" dt="2025-11-06T12:31:41.702" v="0" actId="790"/>
          <ac:spMkLst>
            <pc:docMk/>
            <pc:sldMk cId="1462415191" sldId="274"/>
            <ac:spMk id="22" creationId="{EF3ED872-86C1-29BF-39B9-1C1606525618}"/>
          </ac:spMkLst>
        </pc:spChg>
      </pc:sldChg>
      <pc:sldChg chg="modSp mod">
        <pc:chgData name="Amy Lockwood" userId="bf96066a-cde7-4570-ab17-c96b31bedbf8" providerId="ADAL" clId="{317DCF89-EB19-4E1D-AC1F-41968E43653B}" dt="2025-11-06T12:31:41.702" v="0" actId="790"/>
        <pc:sldMkLst>
          <pc:docMk/>
          <pc:sldMk cId="4234356901" sldId="305"/>
        </pc:sldMkLst>
        <pc:spChg chg="mod">
          <ac:chgData name="Amy Lockwood" userId="bf96066a-cde7-4570-ab17-c96b31bedbf8" providerId="ADAL" clId="{317DCF89-EB19-4E1D-AC1F-41968E43653B}" dt="2025-11-06T12:31:41.702" v="0" actId="790"/>
          <ac:spMkLst>
            <pc:docMk/>
            <pc:sldMk cId="4234356901" sldId="305"/>
            <ac:spMk id="2" creationId="{92C6C60C-A94A-9BB6-7E10-4C78DE9CB9CC}"/>
          </ac:spMkLst>
        </pc:spChg>
        <pc:spChg chg="mod">
          <ac:chgData name="Amy Lockwood" userId="bf96066a-cde7-4570-ab17-c96b31bedbf8" providerId="ADAL" clId="{317DCF89-EB19-4E1D-AC1F-41968E43653B}" dt="2025-11-06T12:31:41.702" v="0" actId="790"/>
          <ac:spMkLst>
            <pc:docMk/>
            <pc:sldMk cId="4234356901" sldId="305"/>
            <ac:spMk id="4" creationId="{9D591C79-8D88-D5BD-DC92-AA288396DE4F}"/>
          </ac:spMkLst>
        </pc:spChg>
        <pc:spChg chg="mod">
          <ac:chgData name="Amy Lockwood" userId="bf96066a-cde7-4570-ab17-c96b31bedbf8" providerId="ADAL" clId="{317DCF89-EB19-4E1D-AC1F-41968E43653B}" dt="2025-11-06T12:31:41.702" v="0" actId="790"/>
          <ac:spMkLst>
            <pc:docMk/>
            <pc:sldMk cId="4234356901" sldId="305"/>
            <ac:spMk id="5" creationId="{CFF9B3B5-271E-17D4-E75A-9DF8E2A6E797}"/>
          </ac:spMkLst>
        </pc:spChg>
        <pc:spChg chg="mod">
          <ac:chgData name="Amy Lockwood" userId="bf96066a-cde7-4570-ab17-c96b31bedbf8" providerId="ADAL" clId="{317DCF89-EB19-4E1D-AC1F-41968E43653B}" dt="2025-11-06T12:31:41.702" v="0" actId="790"/>
          <ac:spMkLst>
            <pc:docMk/>
            <pc:sldMk cId="4234356901" sldId="305"/>
            <ac:spMk id="6" creationId="{ADE54216-02FD-8AD1-2EE2-2C1657246FCA}"/>
          </ac:spMkLst>
        </pc:spChg>
        <pc:spChg chg="mod">
          <ac:chgData name="Amy Lockwood" userId="bf96066a-cde7-4570-ab17-c96b31bedbf8" providerId="ADAL" clId="{317DCF89-EB19-4E1D-AC1F-41968E43653B}" dt="2025-11-06T12:31:41.702" v="0" actId="790"/>
          <ac:spMkLst>
            <pc:docMk/>
            <pc:sldMk cId="4234356901" sldId="305"/>
            <ac:spMk id="17" creationId="{CA1BF18B-6C82-5A9B-7155-AA0DF69A19C8}"/>
          </ac:spMkLst>
        </pc:spChg>
      </pc:sldChg>
      <pc:sldChg chg="modSp mod">
        <pc:chgData name="Amy Lockwood" userId="bf96066a-cde7-4570-ab17-c96b31bedbf8" providerId="ADAL" clId="{317DCF89-EB19-4E1D-AC1F-41968E43653B}" dt="2025-11-06T12:31:41.702" v="0" actId="790"/>
        <pc:sldMkLst>
          <pc:docMk/>
          <pc:sldMk cId="802173507" sldId="306"/>
        </pc:sldMkLst>
        <pc:spChg chg="mod">
          <ac:chgData name="Amy Lockwood" userId="bf96066a-cde7-4570-ab17-c96b31bedbf8" providerId="ADAL" clId="{317DCF89-EB19-4E1D-AC1F-41968E43653B}" dt="2025-11-06T12:31:41.702" v="0" actId="790"/>
          <ac:spMkLst>
            <pc:docMk/>
            <pc:sldMk cId="802173507" sldId="306"/>
            <ac:spMk id="2" creationId="{82C65164-BBE5-85ED-A758-5FF565FDC0DD}"/>
          </ac:spMkLst>
        </pc:spChg>
        <pc:spChg chg="mod">
          <ac:chgData name="Amy Lockwood" userId="bf96066a-cde7-4570-ab17-c96b31bedbf8" providerId="ADAL" clId="{317DCF89-EB19-4E1D-AC1F-41968E43653B}" dt="2025-11-06T12:31:41.702" v="0" actId="790"/>
          <ac:spMkLst>
            <pc:docMk/>
            <pc:sldMk cId="802173507" sldId="306"/>
            <ac:spMk id="3" creationId="{79BB11ED-A77D-299A-524A-8211974394DF}"/>
          </ac:spMkLst>
        </pc:spChg>
        <pc:spChg chg="mod">
          <ac:chgData name="Amy Lockwood" userId="bf96066a-cde7-4570-ab17-c96b31bedbf8" providerId="ADAL" clId="{317DCF89-EB19-4E1D-AC1F-41968E43653B}" dt="2025-11-06T12:31:41.702" v="0" actId="790"/>
          <ac:spMkLst>
            <pc:docMk/>
            <pc:sldMk cId="802173507" sldId="306"/>
            <ac:spMk id="4" creationId="{78D11D03-04F8-5345-9386-0B0820B88B59}"/>
          </ac:spMkLst>
        </pc:spChg>
        <pc:spChg chg="mod">
          <ac:chgData name="Amy Lockwood" userId="bf96066a-cde7-4570-ab17-c96b31bedbf8" providerId="ADAL" clId="{317DCF89-EB19-4E1D-AC1F-41968E43653B}" dt="2025-11-06T12:31:41.702" v="0" actId="790"/>
          <ac:spMkLst>
            <pc:docMk/>
            <pc:sldMk cId="802173507" sldId="306"/>
            <ac:spMk id="5" creationId="{F8233B4F-A987-1087-55C3-27325D9AE5DE}"/>
          </ac:spMkLst>
        </pc:spChg>
        <pc:spChg chg="mod">
          <ac:chgData name="Amy Lockwood" userId="bf96066a-cde7-4570-ab17-c96b31bedbf8" providerId="ADAL" clId="{317DCF89-EB19-4E1D-AC1F-41968E43653B}" dt="2025-11-06T12:31:41.702" v="0" actId="790"/>
          <ac:spMkLst>
            <pc:docMk/>
            <pc:sldMk cId="802173507" sldId="306"/>
            <ac:spMk id="17" creationId="{D7AFEDDC-7172-4D1A-8648-34F80E8BBBE8}"/>
          </ac:spMkLst>
        </pc:spChg>
      </pc:sldChg>
      <pc:sldChg chg="modSp mod">
        <pc:chgData name="Amy Lockwood" userId="bf96066a-cde7-4570-ab17-c96b31bedbf8" providerId="ADAL" clId="{317DCF89-EB19-4E1D-AC1F-41968E43653B}" dt="2025-11-06T12:31:41.702" v="0" actId="790"/>
        <pc:sldMkLst>
          <pc:docMk/>
          <pc:sldMk cId="4121569091" sldId="307"/>
        </pc:sldMkLst>
        <pc:spChg chg="mod">
          <ac:chgData name="Amy Lockwood" userId="bf96066a-cde7-4570-ab17-c96b31bedbf8" providerId="ADAL" clId="{317DCF89-EB19-4E1D-AC1F-41968E43653B}" dt="2025-11-06T12:31:41.702" v="0" actId="790"/>
          <ac:spMkLst>
            <pc:docMk/>
            <pc:sldMk cId="4121569091" sldId="307"/>
            <ac:spMk id="2" creationId="{C6C4536D-5272-4DC3-4C3F-9CCC09757932}"/>
          </ac:spMkLst>
        </pc:spChg>
        <pc:spChg chg="mod">
          <ac:chgData name="Amy Lockwood" userId="bf96066a-cde7-4570-ab17-c96b31bedbf8" providerId="ADAL" clId="{317DCF89-EB19-4E1D-AC1F-41968E43653B}" dt="2025-11-06T12:31:41.702" v="0" actId="790"/>
          <ac:spMkLst>
            <pc:docMk/>
            <pc:sldMk cId="4121569091" sldId="307"/>
            <ac:spMk id="3" creationId="{7429573F-E8BB-2C30-EEC1-4F91034FA91B}"/>
          </ac:spMkLst>
        </pc:spChg>
        <pc:spChg chg="mod">
          <ac:chgData name="Amy Lockwood" userId="bf96066a-cde7-4570-ab17-c96b31bedbf8" providerId="ADAL" clId="{317DCF89-EB19-4E1D-AC1F-41968E43653B}" dt="2025-11-06T12:31:41.702" v="0" actId="790"/>
          <ac:spMkLst>
            <pc:docMk/>
            <pc:sldMk cId="4121569091" sldId="307"/>
            <ac:spMk id="4" creationId="{8EE5F4D3-9D50-C466-5CBE-8605DB56438D}"/>
          </ac:spMkLst>
        </pc:spChg>
        <pc:spChg chg="mod">
          <ac:chgData name="Amy Lockwood" userId="bf96066a-cde7-4570-ab17-c96b31bedbf8" providerId="ADAL" clId="{317DCF89-EB19-4E1D-AC1F-41968E43653B}" dt="2025-11-06T12:31:41.702" v="0" actId="790"/>
          <ac:spMkLst>
            <pc:docMk/>
            <pc:sldMk cId="4121569091" sldId="307"/>
            <ac:spMk id="5" creationId="{85458CEC-032B-F84E-783E-07E40A9DC32C}"/>
          </ac:spMkLst>
        </pc:spChg>
        <pc:spChg chg="mod">
          <ac:chgData name="Amy Lockwood" userId="bf96066a-cde7-4570-ab17-c96b31bedbf8" providerId="ADAL" clId="{317DCF89-EB19-4E1D-AC1F-41968E43653B}" dt="2025-11-06T12:31:41.702" v="0" actId="790"/>
          <ac:spMkLst>
            <pc:docMk/>
            <pc:sldMk cId="4121569091" sldId="307"/>
            <ac:spMk id="17" creationId="{3C59CCB8-35BC-8B3F-57F1-565A830284DE}"/>
          </ac:spMkLst>
        </pc:spChg>
      </pc:sldChg>
      <pc:sldChg chg="modSp mod">
        <pc:chgData name="Amy Lockwood" userId="bf96066a-cde7-4570-ab17-c96b31bedbf8" providerId="ADAL" clId="{317DCF89-EB19-4E1D-AC1F-41968E43653B}" dt="2025-11-06T12:31:41.702" v="0" actId="790"/>
        <pc:sldMkLst>
          <pc:docMk/>
          <pc:sldMk cId="1617630870" sldId="308"/>
        </pc:sldMkLst>
        <pc:spChg chg="mod">
          <ac:chgData name="Amy Lockwood" userId="bf96066a-cde7-4570-ab17-c96b31bedbf8" providerId="ADAL" clId="{317DCF89-EB19-4E1D-AC1F-41968E43653B}" dt="2025-11-06T12:31:41.702" v="0" actId="790"/>
          <ac:spMkLst>
            <pc:docMk/>
            <pc:sldMk cId="1617630870" sldId="308"/>
            <ac:spMk id="2" creationId="{16FA8F42-D15F-F302-787B-627E3AE35608}"/>
          </ac:spMkLst>
        </pc:spChg>
        <pc:spChg chg="mod">
          <ac:chgData name="Amy Lockwood" userId="bf96066a-cde7-4570-ab17-c96b31bedbf8" providerId="ADAL" clId="{317DCF89-EB19-4E1D-AC1F-41968E43653B}" dt="2025-11-06T12:31:41.702" v="0" actId="790"/>
          <ac:spMkLst>
            <pc:docMk/>
            <pc:sldMk cId="1617630870" sldId="308"/>
            <ac:spMk id="3" creationId="{7BD2061F-8319-5873-43A4-C125CDB52FB8}"/>
          </ac:spMkLst>
        </pc:spChg>
        <pc:spChg chg="mod">
          <ac:chgData name="Amy Lockwood" userId="bf96066a-cde7-4570-ab17-c96b31bedbf8" providerId="ADAL" clId="{317DCF89-EB19-4E1D-AC1F-41968E43653B}" dt="2025-11-06T12:31:41.702" v="0" actId="790"/>
          <ac:spMkLst>
            <pc:docMk/>
            <pc:sldMk cId="1617630870" sldId="308"/>
            <ac:spMk id="4" creationId="{A9458916-6EDC-4698-8CDF-9C936A85DA3E}"/>
          </ac:spMkLst>
        </pc:spChg>
        <pc:spChg chg="mod">
          <ac:chgData name="Amy Lockwood" userId="bf96066a-cde7-4570-ab17-c96b31bedbf8" providerId="ADAL" clId="{317DCF89-EB19-4E1D-AC1F-41968E43653B}" dt="2025-11-06T12:31:41.702" v="0" actId="790"/>
          <ac:spMkLst>
            <pc:docMk/>
            <pc:sldMk cId="1617630870" sldId="308"/>
            <ac:spMk id="5" creationId="{C41BEC47-F999-CC1A-9DB3-005C2349FC65}"/>
          </ac:spMkLst>
        </pc:spChg>
        <pc:spChg chg="mod">
          <ac:chgData name="Amy Lockwood" userId="bf96066a-cde7-4570-ab17-c96b31bedbf8" providerId="ADAL" clId="{317DCF89-EB19-4E1D-AC1F-41968E43653B}" dt="2025-11-06T12:31:41.702" v="0" actId="790"/>
          <ac:spMkLst>
            <pc:docMk/>
            <pc:sldMk cId="1617630870" sldId="308"/>
            <ac:spMk id="17" creationId="{F12127CE-0B91-2667-B016-5A598540ECC3}"/>
          </ac:spMkLst>
        </pc:spChg>
      </pc:sldChg>
      <pc:sldChg chg="modSp mod">
        <pc:chgData name="Amy Lockwood" userId="bf96066a-cde7-4570-ab17-c96b31bedbf8" providerId="ADAL" clId="{317DCF89-EB19-4E1D-AC1F-41968E43653B}" dt="2025-11-06T12:31:41.702" v="0" actId="790"/>
        <pc:sldMkLst>
          <pc:docMk/>
          <pc:sldMk cId="1018838484" sldId="309"/>
        </pc:sldMkLst>
        <pc:spChg chg="mod">
          <ac:chgData name="Amy Lockwood" userId="bf96066a-cde7-4570-ab17-c96b31bedbf8" providerId="ADAL" clId="{317DCF89-EB19-4E1D-AC1F-41968E43653B}" dt="2025-11-06T12:31:41.702" v="0" actId="790"/>
          <ac:spMkLst>
            <pc:docMk/>
            <pc:sldMk cId="1018838484" sldId="309"/>
            <ac:spMk id="2" creationId="{381D0A0F-245F-A2A4-8812-E68E4A9EA47F}"/>
          </ac:spMkLst>
        </pc:spChg>
        <pc:spChg chg="mod">
          <ac:chgData name="Amy Lockwood" userId="bf96066a-cde7-4570-ab17-c96b31bedbf8" providerId="ADAL" clId="{317DCF89-EB19-4E1D-AC1F-41968E43653B}" dt="2025-11-06T12:31:41.702" v="0" actId="790"/>
          <ac:spMkLst>
            <pc:docMk/>
            <pc:sldMk cId="1018838484" sldId="309"/>
            <ac:spMk id="3" creationId="{7B560258-9F6C-E505-6574-2B453616784F}"/>
          </ac:spMkLst>
        </pc:spChg>
        <pc:spChg chg="mod">
          <ac:chgData name="Amy Lockwood" userId="bf96066a-cde7-4570-ab17-c96b31bedbf8" providerId="ADAL" clId="{317DCF89-EB19-4E1D-AC1F-41968E43653B}" dt="2025-11-06T12:31:41.702" v="0" actId="790"/>
          <ac:spMkLst>
            <pc:docMk/>
            <pc:sldMk cId="1018838484" sldId="309"/>
            <ac:spMk id="4" creationId="{C4A49106-214D-D02A-CEF7-BCB19639D9A2}"/>
          </ac:spMkLst>
        </pc:spChg>
        <pc:spChg chg="mod">
          <ac:chgData name="Amy Lockwood" userId="bf96066a-cde7-4570-ab17-c96b31bedbf8" providerId="ADAL" clId="{317DCF89-EB19-4E1D-AC1F-41968E43653B}" dt="2025-11-06T12:31:41.702" v="0" actId="790"/>
          <ac:spMkLst>
            <pc:docMk/>
            <pc:sldMk cId="1018838484" sldId="309"/>
            <ac:spMk id="5" creationId="{EEA9A3EB-70AB-22F1-DBE9-E52F5F6C2B3D}"/>
          </ac:spMkLst>
        </pc:spChg>
        <pc:spChg chg="mod">
          <ac:chgData name="Amy Lockwood" userId="bf96066a-cde7-4570-ab17-c96b31bedbf8" providerId="ADAL" clId="{317DCF89-EB19-4E1D-AC1F-41968E43653B}" dt="2025-11-06T12:31:41.702" v="0" actId="790"/>
          <ac:spMkLst>
            <pc:docMk/>
            <pc:sldMk cId="1018838484" sldId="309"/>
            <ac:spMk id="17" creationId="{EC00891E-EE2D-99DE-5F53-8B1C53282DE3}"/>
          </ac:spMkLst>
        </pc:spChg>
      </pc:sldChg>
      <pc:sldChg chg="modSp mod">
        <pc:chgData name="Amy Lockwood" userId="bf96066a-cde7-4570-ab17-c96b31bedbf8" providerId="ADAL" clId="{317DCF89-EB19-4E1D-AC1F-41968E43653B}" dt="2025-11-06T12:31:41.702" v="0" actId="790"/>
        <pc:sldMkLst>
          <pc:docMk/>
          <pc:sldMk cId="2071130343" sldId="310"/>
        </pc:sldMkLst>
        <pc:spChg chg="mod">
          <ac:chgData name="Amy Lockwood" userId="bf96066a-cde7-4570-ab17-c96b31bedbf8" providerId="ADAL" clId="{317DCF89-EB19-4E1D-AC1F-41968E43653B}" dt="2025-11-06T12:31:41.702" v="0" actId="790"/>
          <ac:spMkLst>
            <pc:docMk/>
            <pc:sldMk cId="2071130343" sldId="310"/>
            <ac:spMk id="2" creationId="{56429AEB-9275-C481-E1F9-49A4059B3BD5}"/>
          </ac:spMkLst>
        </pc:spChg>
        <pc:spChg chg="mod">
          <ac:chgData name="Amy Lockwood" userId="bf96066a-cde7-4570-ab17-c96b31bedbf8" providerId="ADAL" clId="{317DCF89-EB19-4E1D-AC1F-41968E43653B}" dt="2025-11-06T12:31:41.702" v="0" actId="790"/>
          <ac:spMkLst>
            <pc:docMk/>
            <pc:sldMk cId="2071130343" sldId="310"/>
            <ac:spMk id="3" creationId="{37195AAA-8566-6BEF-D0D4-FA909F5EFFC4}"/>
          </ac:spMkLst>
        </pc:spChg>
        <pc:spChg chg="mod">
          <ac:chgData name="Amy Lockwood" userId="bf96066a-cde7-4570-ab17-c96b31bedbf8" providerId="ADAL" clId="{317DCF89-EB19-4E1D-AC1F-41968E43653B}" dt="2025-11-06T12:31:41.702" v="0" actId="790"/>
          <ac:spMkLst>
            <pc:docMk/>
            <pc:sldMk cId="2071130343" sldId="310"/>
            <ac:spMk id="4" creationId="{0F43C9A2-452F-6C0F-6791-224617AE8C80}"/>
          </ac:spMkLst>
        </pc:spChg>
        <pc:spChg chg="mod">
          <ac:chgData name="Amy Lockwood" userId="bf96066a-cde7-4570-ab17-c96b31bedbf8" providerId="ADAL" clId="{317DCF89-EB19-4E1D-AC1F-41968E43653B}" dt="2025-11-06T12:31:41.702" v="0" actId="790"/>
          <ac:spMkLst>
            <pc:docMk/>
            <pc:sldMk cId="2071130343" sldId="310"/>
            <ac:spMk id="5" creationId="{0E303B5B-A96F-7601-9EB9-75F33B190F79}"/>
          </ac:spMkLst>
        </pc:spChg>
        <pc:spChg chg="mod">
          <ac:chgData name="Amy Lockwood" userId="bf96066a-cde7-4570-ab17-c96b31bedbf8" providerId="ADAL" clId="{317DCF89-EB19-4E1D-AC1F-41968E43653B}" dt="2025-11-06T12:31:41.702" v="0" actId="790"/>
          <ac:spMkLst>
            <pc:docMk/>
            <pc:sldMk cId="2071130343" sldId="310"/>
            <ac:spMk id="17" creationId="{854E99D8-C6D0-8163-740A-34072E6B07B7}"/>
          </ac:spMkLst>
        </pc:spChg>
      </pc:sldChg>
      <pc:sldChg chg="modSp mod">
        <pc:chgData name="Amy Lockwood" userId="bf96066a-cde7-4570-ab17-c96b31bedbf8" providerId="ADAL" clId="{317DCF89-EB19-4E1D-AC1F-41968E43653B}" dt="2025-11-06T12:31:41.702" v="0" actId="790"/>
        <pc:sldMkLst>
          <pc:docMk/>
          <pc:sldMk cId="4113104057" sldId="311"/>
        </pc:sldMkLst>
        <pc:spChg chg="mod">
          <ac:chgData name="Amy Lockwood" userId="bf96066a-cde7-4570-ab17-c96b31bedbf8" providerId="ADAL" clId="{317DCF89-EB19-4E1D-AC1F-41968E43653B}" dt="2025-11-06T12:31:41.702" v="0" actId="790"/>
          <ac:spMkLst>
            <pc:docMk/>
            <pc:sldMk cId="4113104057" sldId="311"/>
            <ac:spMk id="2" creationId="{E18F07C6-C2D0-523A-C05F-02C3573A5E90}"/>
          </ac:spMkLst>
        </pc:spChg>
        <pc:spChg chg="mod">
          <ac:chgData name="Amy Lockwood" userId="bf96066a-cde7-4570-ab17-c96b31bedbf8" providerId="ADAL" clId="{317DCF89-EB19-4E1D-AC1F-41968E43653B}" dt="2025-11-06T12:31:41.702" v="0" actId="790"/>
          <ac:spMkLst>
            <pc:docMk/>
            <pc:sldMk cId="4113104057" sldId="311"/>
            <ac:spMk id="6" creationId="{68BE2486-E679-1086-4E5E-1A844617187B}"/>
          </ac:spMkLst>
        </pc:spChg>
        <pc:spChg chg="mod">
          <ac:chgData name="Amy Lockwood" userId="bf96066a-cde7-4570-ab17-c96b31bedbf8" providerId="ADAL" clId="{317DCF89-EB19-4E1D-AC1F-41968E43653B}" dt="2025-11-06T12:31:41.702" v="0" actId="790"/>
          <ac:spMkLst>
            <pc:docMk/>
            <pc:sldMk cId="4113104057" sldId="311"/>
            <ac:spMk id="7" creationId="{64100488-F1E8-B98C-8627-4162FE81F06B}"/>
          </ac:spMkLst>
        </pc:spChg>
        <pc:spChg chg="mod">
          <ac:chgData name="Amy Lockwood" userId="bf96066a-cde7-4570-ab17-c96b31bedbf8" providerId="ADAL" clId="{317DCF89-EB19-4E1D-AC1F-41968E43653B}" dt="2025-11-06T12:31:41.702" v="0" actId="790"/>
          <ac:spMkLst>
            <pc:docMk/>
            <pc:sldMk cId="4113104057" sldId="311"/>
            <ac:spMk id="17" creationId="{0006A8F3-2472-ADE5-ED17-04E426016FF2}"/>
          </ac:spMkLst>
        </pc:spChg>
      </pc:sldChg>
      <pc:sldChg chg="modSp mod">
        <pc:chgData name="Amy Lockwood" userId="bf96066a-cde7-4570-ab17-c96b31bedbf8" providerId="ADAL" clId="{317DCF89-EB19-4E1D-AC1F-41968E43653B}" dt="2025-11-06T12:31:41.702" v="0" actId="790"/>
        <pc:sldMkLst>
          <pc:docMk/>
          <pc:sldMk cId="2068906622" sldId="312"/>
        </pc:sldMkLst>
        <pc:spChg chg="mod">
          <ac:chgData name="Amy Lockwood" userId="bf96066a-cde7-4570-ab17-c96b31bedbf8" providerId="ADAL" clId="{317DCF89-EB19-4E1D-AC1F-41968E43653B}" dt="2025-11-06T12:31:41.702" v="0" actId="790"/>
          <ac:spMkLst>
            <pc:docMk/>
            <pc:sldMk cId="2068906622" sldId="312"/>
            <ac:spMk id="2" creationId="{E4D69383-D922-1A9E-BAC5-FD7B0C34D5FF}"/>
          </ac:spMkLst>
        </pc:spChg>
        <pc:spChg chg="mod">
          <ac:chgData name="Amy Lockwood" userId="bf96066a-cde7-4570-ab17-c96b31bedbf8" providerId="ADAL" clId="{317DCF89-EB19-4E1D-AC1F-41968E43653B}" dt="2025-11-06T12:31:41.702" v="0" actId="790"/>
          <ac:spMkLst>
            <pc:docMk/>
            <pc:sldMk cId="2068906622" sldId="312"/>
            <ac:spMk id="16" creationId="{5AC61942-945D-9917-4E10-69CE36D78A38}"/>
          </ac:spMkLst>
        </pc:spChg>
      </pc:sldChg>
      <pc:sldChg chg="modSp mod">
        <pc:chgData name="Amy Lockwood" userId="bf96066a-cde7-4570-ab17-c96b31bedbf8" providerId="ADAL" clId="{317DCF89-EB19-4E1D-AC1F-41968E43653B}" dt="2025-11-06T12:31:41.702" v="0" actId="790"/>
        <pc:sldMkLst>
          <pc:docMk/>
          <pc:sldMk cId="2547630865" sldId="313"/>
        </pc:sldMkLst>
        <pc:spChg chg="mod">
          <ac:chgData name="Amy Lockwood" userId="bf96066a-cde7-4570-ab17-c96b31bedbf8" providerId="ADAL" clId="{317DCF89-EB19-4E1D-AC1F-41968E43653B}" dt="2025-11-06T12:31:41.702" v="0" actId="790"/>
          <ac:spMkLst>
            <pc:docMk/>
            <pc:sldMk cId="2547630865" sldId="313"/>
            <ac:spMk id="2" creationId="{C994A7A9-E130-FE8E-D71F-3D1064F075AA}"/>
          </ac:spMkLst>
        </pc:spChg>
        <pc:spChg chg="mod">
          <ac:chgData name="Amy Lockwood" userId="bf96066a-cde7-4570-ab17-c96b31bedbf8" providerId="ADAL" clId="{317DCF89-EB19-4E1D-AC1F-41968E43653B}" dt="2025-11-06T12:31:41.702" v="0" actId="790"/>
          <ac:spMkLst>
            <pc:docMk/>
            <pc:sldMk cId="2547630865" sldId="313"/>
            <ac:spMk id="21" creationId="{1EA1FCAD-C2F8-5DA9-89D5-A420AA448038}"/>
          </ac:spMkLst>
        </pc:spChg>
        <pc:spChg chg="mod">
          <ac:chgData name="Amy Lockwood" userId="bf96066a-cde7-4570-ab17-c96b31bedbf8" providerId="ADAL" clId="{317DCF89-EB19-4E1D-AC1F-41968E43653B}" dt="2025-11-06T12:31:41.702" v="0" actId="790"/>
          <ac:spMkLst>
            <pc:docMk/>
            <pc:sldMk cId="2547630865" sldId="313"/>
            <ac:spMk id="23" creationId="{B0BA2602-29D3-B518-D34C-DD931F17532A}"/>
          </ac:spMkLst>
        </pc:spChg>
        <pc:spChg chg="mod">
          <ac:chgData name="Amy Lockwood" userId="bf96066a-cde7-4570-ab17-c96b31bedbf8" providerId="ADAL" clId="{317DCF89-EB19-4E1D-AC1F-41968E43653B}" dt="2025-11-06T12:31:41.702" v="0" actId="790"/>
          <ac:spMkLst>
            <pc:docMk/>
            <pc:sldMk cId="2547630865" sldId="313"/>
            <ac:spMk id="24" creationId="{5A98A41D-1B16-79AE-D29F-FBB5A2A61F56}"/>
          </ac:spMkLst>
        </pc:spChg>
        <pc:spChg chg="mod">
          <ac:chgData name="Amy Lockwood" userId="bf96066a-cde7-4570-ab17-c96b31bedbf8" providerId="ADAL" clId="{317DCF89-EB19-4E1D-AC1F-41968E43653B}" dt="2025-11-06T12:31:41.702" v="0" actId="790"/>
          <ac:spMkLst>
            <pc:docMk/>
            <pc:sldMk cId="2547630865" sldId="313"/>
            <ac:spMk id="25" creationId="{CDC6054F-B9A4-0AB6-1CEF-48A6320A3E0A}"/>
          </ac:spMkLst>
        </pc:spChg>
        <pc:spChg chg="mod">
          <ac:chgData name="Amy Lockwood" userId="bf96066a-cde7-4570-ab17-c96b31bedbf8" providerId="ADAL" clId="{317DCF89-EB19-4E1D-AC1F-41968E43653B}" dt="2025-11-06T12:31:41.702" v="0" actId="790"/>
          <ac:spMkLst>
            <pc:docMk/>
            <pc:sldMk cId="2547630865" sldId="313"/>
            <ac:spMk id="26" creationId="{FD7F89D8-9505-87E3-4AEB-4E3BB228B051}"/>
          </ac:spMkLst>
        </pc:spChg>
        <pc:spChg chg="mod">
          <ac:chgData name="Amy Lockwood" userId="bf96066a-cde7-4570-ab17-c96b31bedbf8" providerId="ADAL" clId="{317DCF89-EB19-4E1D-AC1F-41968E43653B}" dt="2025-11-06T12:31:41.702" v="0" actId="790"/>
          <ac:spMkLst>
            <pc:docMk/>
            <pc:sldMk cId="2547630865" sldId="313"/>
            <ac:spMk id="27" creationId="{374D2286-D68F-E56F-2F13-F4B4A646A7C2}"/>
          </ac:spMkLst>
        </pc:spChg>
      </pc:sldChg>
      <pc:sldChg chg="modSp mod modNotesTx">
        <pc:chgData name="Amy Lockwood" userId="bf96066a-cde7-4570-ab17-c96b31bedbf8" providerId="ADAL" clId="{317DCF89-EB19-4E1D-AC1F-41968E43653B}" dt="2025-11-06T12:31:56.260" v="1" actId="20577"/>
        <pc:sldMkLst>
          <pc:docMk/>
          <pc:sldMk cId="4272749429" sldId="314"/>
        </pc:sldMkLst>
        <pc:spChg chg="mod">
          <ac:chgData name="Amy Lockwood" userId="bf96066a-cde7-4570-ab17-c96b31bedbf8" providerId="ADAL" clId="{317DCF89-EB19-4E1D-AC1F-41968E43653B}" dt="2025-11-06T12:31:41.702" v="0" actId="790"/>
          <ac:spMkLst>
            <pc:docMk/>
            <pc:sldMk cId="4272749429" sldId="314"/>
            <ac:spMk id="2" creationId="{95155BDA-01E9-0400-0437-FA46119D20E9}"/>
          </ac:spMkLst>
        </pc:spChg>
        <pc:spChg chg="mod">
          <ac:chgData name="Amy Lockwood" userId="bf96066a-cde7-4570-ab17-c96b31bedbf8" providerId="ADAL" clId="{317DCF89-EB19-4E1D-AC1F-41968E43653B}" dt="2025-11-06T12:31:41.702" v="0" actId="790"/>
          <ac:spMkLst>
            <pc:docMk/>
            <pc:sldMk cId="4272749429" sldId="314"/>
            <ac:spMk id="15" creationId="{11042338-53C2-7609-5EA4-55D0E86107F2}"/>
          </ac:spMkLst>
        </pc:spChg>
        <pc:spChg chg="mod">
          <ac:chgData name="Amy Lockwood" userId="bf96066a-cde7-4570-ab17-c96b31bedbf8" providerId="ADAL" clId="{317DCF89-EB19-4E1D-AC1F-41968E43653B}" dt="2025-11-06T12:31:41.702" v="0" actId="790"/>
          <ac:spMkLst>
            <pc:docMk/>
            <pc:sldMk cId="4272749429" sldId="314"/>
            <ac:spMk id="17" creationId="{0D5E7681-71CD-BB8D-06B8-F8C8862C3464}"/>
          </ac:spMkLst>
        </pc:spChg>
      </pc:sldChg>
      <pc:sldChg chg="modSp mod modNotesTx">
        <pc:chgData name="Amy Lockwood" userId="bf96066a-cde7-4570-ab17-c96b31bedbf8" providerId="ADAL" clId="{317DCF89-EB19-4E1D-AC1F-41968E43653B}" dt="2025-11-06T12:32:00.480" v="2" actId="20577"/>
        <pc:sldMkLst>
          <pc:docMk/>
          <pc:sldMk cId="2050016798" sldId="315"/>
        </pc:sldMkLst>
        <pc:spChg chg="mod">
          <ac:chgData name="Amy Lockwood" userId="bf96066a-cde7-4570-ab17-c96b31bedbf8" providerId="ADAL" clId="{317DCF89-EB19-4E1D-AC1F-41968E43653B}" dt="2025-11-06T12:31:41.702" v="0" actId="790"/>
          <ac:spMkLst>
            <pc:docMk/>
            <pc:sldMk cId="2050016798" sldId="315"/>
            <ac:spMk id="2" creationId="{5FBAFC7A-9EF0-D793-2609-EF71D15B402A}"/>
          </ac:spMkLst>
        </pc:spChg>
        <pc:spChg chg="mod">
          <ac:chgData name="Amy Lockwood" userId="bf96066a-cde7-4570-ab17-c96b31bedbf8" providerId="ADAL" clId="{317DCF89-EB19-4E1D-AC1F-41968E43653B}" dt="2025-11-06T12:31:41.702" v="0" actId="790"/>
          <ac:spMkLst>
            <pc:docMk/>
            <pc:sldMk cId="2050016798" sldId="315"/>
            <ac:spMk id="10" creationId="{E8D2FDE7-A650-C563-C2BA-BA8287A6814D}"/>
          </ac:spMkLst>
        </pc:spChg>
        <pc:spChg chg="mod">
          <ac:chgData name="Amy Lockwood" userId="bf96066a-cde7-4570-ab17-c96b31bedbf8" providerId="ADAL" clId="{317DCF89-EB19-4E1D-AC1F-41968E43653B}" dt="2025-11-06T12:31:41.702" v="0" actId="790"/>
          <ac:spMkLst>
            <pc:docMk/>
            <pc:sldMk cId="2050016798" sldId="315"/>
            <ac:spMk id="13" creationId="{C2CEDFF9-9276-F2D8-9852-433D26C06876}"/>
          </ac:spMkLst>
        </pc:spChg>
      </pc:sldChg>
      <pc:sldChg chg="modSp mod modNotesTx">
        <pc:chgData name="Amy Lockwood" userId="bf96066a-cde7-4570-ab17-c96b31bedbf8" providerId="ADAL" clId="{317DCF89-EB19-4E1D-AC1F-41968E43653B}" dt="2025-11-06T12:32:05.793" v="3" actId="20577"/>
        <pc:sldMkLst>
          <pc:docMk/>
          <pc:sldMk cId="265344198" sldId="316"/>
        </pc:sldMkLst>
        <pc:spChg chg="mod">
          <ac:chgData name="Amy Lockwood" userId="bf96066a-cde7-4570-ab17-c96b31bedbf8" providerId="ADAL" clId="{317DCF89-EB19-4E1D-AC1F-41968E43653B}" dt="2025-11-06T12:31:41.702" v="0" actId="790"/>
          <ac:spMkLst>
            <pc:docMk/>
            <pc:sldMk cId="265344198" sldId="316"/>
            <ac:spMk id="2" creationId="{95FB22A8-5B4F-CC70-422F-E848ECF5276D}"/>
          </ac:spMkLst>
        </pc:spChg>
        <pc:spChg chg="mod">
          <ac:chgData name="Amy Lockwood" userId="bf96066a-cde7-4570-ab17-c96b31bedbf8" providerId="ADAL" clId="{317DCF89-EB19-4E1D-AC1F-41968E43653B}" dt="2025-11-06T12:31:41.702" v="0" actId="790"/>
          <ac:spMkLst>
            <pc:docMk/>
            <pc:sldMk cId="265344198" sldId="316"/>
            <ac:spMk id="10" creationId="{47B04BCA-43CC-C3A9-5D91-EE87A149F15A}"/>
          </ac:spMkLst>
        </pc:spChg>
        <pc:spChg chg="mod">
          <ac:chgData name="Amy Lockwood" userId="bf96066a-cde7-4570-ab17-c96b31bedbf8" providerId="ADAL" clId="{317DCF89-EB19-4E1D-AC1F-41968E43653B}" dt="2025-11-06T12:31:41.702" v="0" actId="790"/>
          <ac:spMkLst>
            <pc:docMk/>
            <pc:sldMk cId="265344198" sldId="316"/>
            <ac:spMk id="11" creationId="{C2F16945-0C31-4279-1697-D7206924C752}"/>
          </ac:spMkLst>
        </pc:spChg>
      </pc:sldChg>
      <pc:sldChg chg="modSp mod modNotesTx">
        <pc:chgData name="Amy Lockwood" userId="bf96066a-cde7-4570-ab17-c96b31bedbf8" providerId="ADAL" clId="{317DCF89-EB19-4E1D-AC1F-41968E43653B}" dt="2025-11-06T12:32:10.265" v="4" actId="20577"/>
        <pc:sldMkLst>
          <pc:docMk/>
          <pc:sldMk cId="3027442053" sldId="317"/>
        </pc:sldMkLst>
        <pc:spChg chg="mod">
          <ac:chgData name="Amy Lockwood" userId="bf96066a-cde7-4570-ab17-c96b31bedbf8" providerId="ADAL" clId="{317DCF89-EB19-4E1D-AC1F-41968E43653B}" dt="2025-11-06T12:31:41.702" v="0" actId="790"/>
          <ac:spMkLst>
            <pc:docMk/>
            <pc:sldMk cId="3027442053" sldId="317"/>
            <ac:spMk id="2" creationId="{1BEFFC94-DB43-0793-F243-CD3C2E51ACE1}"/>
          </ac:spMkLst>
        </pc:spChg>
        <pc:spChg chg="mod">
          <ac:chgData name="Amy Lockwood" userId="bf96066a-cde7-4570-ab17-c96b31bedbf8" providerId="ADAL" clId="{317DCF89-EB19-4E1D-AC1F-41968E43653B}" dt="2025-11-06T12:31:41.702" v="0" actId="790"/>
          <ac:spMkLst>
            <pc:docMk/>
            <pc:sldMk cId="3027442053" sldId="317"/>
            <ac:spMk id="10" creationId="{800EA8F3-DF8F-B928-4333-0D0629F09094}"/>
          </ac:spMkLst>
        </pc:spChg>
        <pc:spChg chg="mod">
          <ac:chgData name="Amy Lockwood" userId="bf96066a-cde7-4570-ab17-c96b31bedbf8" providerId="ADAL" clId="{317DCF89-EB19-4E1D-AC1F-41968E43653B}" dt="2025-11-06T12:31:41.702" v="0" actId="790"/>
          <ac:spMkLst>
            <pc:docMk/>
            <pc:sldMk cId="3027442053" sldId="317"/>
            <ac:spMk id="11" creationId="{0B2FC069-2CB2-EE10-1C61-AC22E36C1D77}"/>
          </ac:spMkLst>
        </pc:spChg>
      </pc:sldChg>
      <pc:sldChg chg="modSp mod modNotesTx">
        <pc:chgData name="Amy Lockwood" userId="bf96066a-cde7-4570-ab17-c96b31bedbf8" providerId="ADAL" clId="{317DCF89-EB19-4E1D-AC1F-41968E43653B}" dt="2025-11-06T12:32:16.322" v="5" actId="6549"/>
        <pc:sldMkLst>
          <pc:docMk/>
          <pc:sldMk cId="2233183372" sldId="318"/>
        </pc:sldMkLst>
        <pc:spChg chg="mod">
          <ac:chgData name="Amy Lockwood" userId="bf96066a-cde7-4570-ab17-c96b31bedbf8" providerId="ADAL" clId="{317DCF89-EB19-4E1D-AC1F-41968E43653B}" dt="2025-11-06T12:31:41.702" v="0" actId="790"/>
          <ac:spMkLst>
            <pc:docMk/>
            <pc:sldMk cId="2233183372" sldId="318"/>
            <ac:spMk id="2" creationId="{7734F221-D349-5ADA-707D-4F6EC6112854}"/>
          </ac:spMkLst>
        </pc:spChg>
        <pc:spChg chg="mod">
          <ac:chgData name="Amy Lockwood" userId="bf96066a-cde7-4570-ab17-c96b31bedbf8" providerId="ADAL" clId="{317DCF89-EB19-4E1D-AC1F-41968E43653B}" dt="2025-11-06T12:31:41.702" v="0" actId="790"/>
          <ac:spMkLst>
            <pc:docMk/>
            <pc:sldMk cId="2233183372" sldId="318"/>
            <ac:spMk id="10" creationId="{F170B35D-5444-207D-B69E-6DF9D3EAFC39}"/>
          </ac:spMkLst>
        </pc:spChg>
        <pc:spChg chg="mod">
          <ac:chgData name="Amy Lockwood" userId="bf96066a-cde7-4570-ab17-c96b31bedbf8" providerId="ADAL" clId="{317DCF89-EB19-4E1D-AC1F-41968E43653B}" dt="2025-11-06T12:31:41.702" v="0" actId="790"/>
          <ac:spMkLst>
            <pc:docMk/>
            <pc:sldMk cId="2233183372" sldId="318"/>
            <ac:spMk id="11" creationId="{B6CC6B0D-111F-B7F0-54F9-163C66B48316}"/>
          </ac:spMkLst>
        </pc:spChg>
      </pc:sldChg>
      <pc:sldChg chg="modSp mod modNotesTx">
        <pc:chgData name="Amy Lockwood" userId="bf96066a-cde7-4570-ab17-c96b31bedbf8" providerId="ADAL" clId="{317DCF89-EB19-4E1D-AC1F-41968E43653B}" dt="2025-11-06T12:32:21.630" v="6" actId="20577"/>
        <pc:sldMkLst>
          <pc:docMk/>
          <pc:sldMk cId="1348027951" sldId="319"/>
        </pc:sldMkLst>
        <pc:spChg chg="mod">
          <ac:chgData name="Amy Lockwood" userId="bf96066a-cde7-4570-ab17-c96b31bedbf8" providerId="ADAL" clId="{317DCF89-EB19-4E1D-AC1F-41968E43653B}" dt="2025-11-06T12:31:41.702" v="0" actId="790"/>
          <ac:spMkLst>
            <pc:docMk/>
            <pc:sldMk cId="1348027951" sldId="319"/>
            <ac:spMk id="2" creationId="{54B72D9A-0436-0D7C-8941-F400C8C4B067}"/>
          </ac:spMkLst>
        </pc:spChg>
        <pc:spChg chg="mod">
          <ac:chgData name="Amy Lockwood" userId="bf96066a-cde7-4570-ab17-c96b31bedbf8" providerId="ADAL" clId="{317DCF89-EB19-4E1D-AC1F-41968E43653B}" dt="2025-11-06T12:31:41.702" v="0" actId="790"/>
          <ac:spMkLst>
            <pc:docMk/>
            <pc:sldMk cId="1348027951" sldId="319"/>
            <ac:spMk id="10" creationId="{710FFE5A-B931-EECB-B241-06B5504EAAE0}"/>
          </ac:spMkLst>
        </pc:spChg>
        <pc:spChg chg="mod">
          <ac:chgData name="Amy Lockwood" userId="bf96066a-cde7-4570-ab17-c96b31bedbf8" providerId="ADAL" clId="{317DCF89-EB19-4E1D-AC1F-41968E43653B}" dt="2025-11-06T12:31:41.702" v="0" actId="790"/>
          <ac:spMkLst>
            <pc:docMk/>
            <pc:sldMk cId="1348027951" sldId="319"/>
            <ac:spMk id="11" creationId="{99B01AE1-4863-8034-ACAE-74BAE9A14973}"/>
          </ac:spMkLst>
        </pc:spChg>
      </pc:sldChg>
      <pc:sldChg chg="modSp mod">
        <pc:chgData name="Amy Lockwood" userId="bf96066a-cde7-4570-ab17-c96b31bedbf8" providerId="ADAL" clId="{317DCF89-EB19-4E1D-AC1F-41968E43653B}" dt="2025-11-06T12:31:41.702" v="0" actId="790"/>
        <pc:sldMkLst>
          <pc:docMk/>
          <pc:sldMk cId="394271009" sldId="320"/>
        </pc:sldMkLst>
        <pc:spChg chg="mod">
          <ac:chgData name="Amy Lockwood" userId="bf96066a-cde7-4570-ab17-c96b31bedbf8" providerId="ADAL" clId="{317DCF89-EB19-4E1D-AC1F-41968E43653B}" dt="2025-11-06T12:31:41.702" v="0" actId="790"/>
          <ac:spMkLst>
            <pc:docMk/>
            <pc:sldMk cId="394271009" sldId="320"/>
            <ac:spMk id="2" creationId="{5736D523-CF1A-AF3E-846E-53E5F36FD13A}"/>
          </ac:spMkLst>
        </pc:spChg>
        <pc:spChg chg="mod">
          <ac:chgData name="Amy Lockwood" userId="bf96066a-cde7-4570-ab17-c96b31bedbf8" providerId="ADAL" clId="{317DCF89-EB19-4E1D-AC1F-41968E43653B}" dt="2025-11-06T12:31:41.702" v="0" actId="790"/>
          <ac:spMkLst>
            <pc:docMk/>
            <pc:sldMk cId="394271009" sldId="320"/>
            <ac:spMk id="16" creationId="{9DD1B8AD-9215-3681-8F5E-412619543BC6}"/>
          </ac:spMkLst>
        </pc:spChg>
      </pc:sldChg>
      <pc:sldChg chg="modSp mod modNotesTx">
        <pc:chgData name="Amy Lockwood" userId="bf96066a-cde7-4570-ab17-c96b31bedbf8" providerId="ADAL" clId="{317DCF89-EB19-4E1D-AC1F-41968E43653B}" dt="2025-11-06T12:32:29.750" v="7" actId="20577"/>
        <pc:sldMkLst>
          <pc:docMk/>
          <pc:sldMk cId="212692946" sldId="321"/>
        </pc:sldMkLst>
        <pc:spChg chg="mod">
          <ac:chgData name="Amy Lockwood" userId="bf96066a-cde7-4570-ab17-c96b31bedbf8" providerId="ADAL" clId="{317DCF89-EB19-4E1D-AC1F-41968E43653B}" dt="2025-11-06T12:31:41.702" v="0" actId="790"/>
          <ac:spMkLst>
            <pc:docMk/>
            <pc:sldMk cId="212692946" sldId="321"/>
            <ac:spMk id="2" creationId="{F9D74244-C277-2FAA-E9CB-6BF4BFD14FBA}"/>
          </ac:spMkLst>
        </pc:spChg>
        <pc:spChg chg="mod">
          <ac:chgData name="Amy Lockwood" userId="bf96066a-cde7-4570-ab17-c96b31bedbf8" providerId="ADAL" clId="{317DCF89-EB19-4E1D-AC1F-41968E43653B}" dt="2025-11-06T12:31:41.702" v="0" actId="790"/>
          <ac:spMkLst>
            <pc:docMk/>
            <pc:sldMk cId="212692946" sldId="321"/>
            <ac:spMk id="15" creationId="{C7F63FDA-09BF-0B72-D369-4D3D90425C22}"/>
          </ac:spMkLst>
        </pc:spChg>
        <pc:spChg chg="mod">
          <ac:chgData name="Amy Lockwood" userId="bf96066a-cde7-4570-ab17-c96b31bedbf8" providerId="ADAL" clId="{317DCF89-EB19-4E1D-AC1F-41968E43653B}" dt="2025-11-06T12:31:41.702" v="0" actId="790"/>
          <ac:spMkLst>
            <pc:docMk/>
            <pc:sldMk cId="212692946" sldId="321"/>
            <ac:spMk id="17" creationId="{D50F5E6F-B014-4F5D-8FBF-A3AC6F9EA64F}"/>
          </ac:spMkLst>
        </pc:spChg>
      </pc:sldChg>
      <pc:sldChg chg="modSp mod modNotesTx">
        <pc:chgData name="Amy Lockwood" userId="bf96066a-cde7-4570-ab17-c96b31bedbf8" providerId="ADAL" clId="{317DCF89-EB19-4E1D-AC1F-41968E43653B}" dt="2025-11-06T12:32:34.233" v="8" actId="20577"/>
        <pc:sldMkLst>
          <pc:docMk/>
          <pc:sldMk cId="2608691927" sldId="322"/>
        </pc:sldMkLst>
        <pc:spChg chg="mod">
          <ac:chgData name="Amy Lockwood" userId="bf96066a-cde7-4570-ab17-c96b31bedbf8" providerId="ADAL" clId="{317DCF89-EB19-4E1D-AC1F-41968E43653B}" dt="2025-11-06T12:31:41.702" v="0" actId="790"/>
          <ac:spMkLst>
            <pc:docMk/>
            <pc:sldMk cId="2608691927" sldId="322"/>
            <ac:spMk id="2" creationId="{58E49A34-715E-4ABD-07DA-E968A130AF2B}"/>
          </ac:spMkLst>
        </pc:spChg>
        <pc:spChg chg="mod">
          <ac:chgData name="Amy Lockwood" userId="bf96066a-cde7-4570-ab17-c96b31bedbf8" providerId="ADAL" clId="{317DCF89-EB19-4E1D-AC1F-41968E43653B}" dt="2025-11-06T12:31:41.702" v="0" actId="790"/>
          <ac:spMkLst>
            <pc:docMk/>
            <pc:sldMk cId="2608691927" sldId="322"/>
            <ac:spMk id="10" creationId="{E97EE4D4-C9E7-EEB9-7898-BBAA13E0CF21}"/>
          </ac:spMkLst>
        </pc:spChg>
        <pc:spChg chg="mod">
          <ac:chgData name="Amy Lockwood" userId="bf96066a-cde7-4570-ab17-c96b31bedbf8" providerId="ADAL" clId="{317DCF89-EB19-4E1D-AC1F-41968E43653B}" dt="2025-11-06T12:31:41.702" v="0" actId="790"/>
          <ac:spMkLst>
            <pc:docMk/>
            <pc:sldMk cId="2608691927" sldId="322"/>
            <ac:spMk id="13" creationId="{7F78DFB7-F4E8-A7F7-E1B2-2E94486DF99F}"/>
          </ac:spMkLst>
        </pc:spChg>
      </pc:sldChg>
      <pc:sldChg chg="modSp mod modNotesTx">
        <pc:chgData name="Amy Lockwood" userId="bf96066a-cde7-4570-ab17-c96b31bedbf8" providerId="ADAL" clId="{317DCF89-EB19-4E1D-AC1F-41968E43653B}" dt="2025-11-06T12:32:38.075" v="9" actId="20577"/>
        <pc:sldMkLst>
          <pc:docMk/>
          <pc:sldMk cId="3592440085" sldId="323"/>
        </pc:sldMkLst>
        <pc:spChg chg="mod">
          <ac:chgData name="Amy Lockwood" userId="bf96066a-cde7-4570-ab17-c96b31bedbf8" providerId="ADAL" clId="{317DCF89-EB19-4E1D-AC1F-41968E43653B}" dt="2025-11-06T12:31:41.702" v="0" actId="790"/>
          <ac:spMkLst>
            <pc:docMk/>
            <pc:sldMk cId="3592440085" sldId="323"/>
            <ac:spMk id="2" creationId="{49B941CE-A3DF-1BD4-720D-E3E88208476F}"/>
          </ac:spMkLst>
        </pc:spChg>
        <pc:spChg chg="mod">
          <ac:chgData name="Amy Lockwood" userId="bf96066a-cde7-4570-ab17-c96b31bedbf8" providerId="ADAL" clId="{317DCF89-EB19-4E1D-AC1F-41968E43653B}" dt="2025-11-06T12:31:41.702" v="0" actId="790"/>
          <ac:spMkLst>
            <pc:docMk/>
            <pc:sldMk cId="3592440085" sldId="323"/>
            <ac:spMk id="10" creationId="{D2770120-0459-C73B-9E54-970416AFE353}"/>
          </ac:spMkLst>
        </pc:spChg>
        <pc:spChg chg="mod">
          <ac:chgData name="Amy Lockwood" userId="bf96066a-cde7-4570-ab17-c96b31bedbf8" providerId="ADAL" clId="{317DCF89-EB19-4E1D-AC1F-41968E43653B}" dt="2025-11-06T12:31:41.702" v="0" actId="790"/>
          <ac:spMkLst>
            <pc:docMk/>
            <pc:sldMk cId="3592440085" sldId="323"/>
            <ac:spMk id="11" creationId="{91D91D4D-742F-AD1C-BD29-250ED3E95CF7}"/>
          </ac:spMkLst>
        </pc:spChg>
      </pc:sldChg>
      <pc:sldChg chg="modSp mod modNotesTx">
        <pc:chgData name="Amy Lockwood" userId="bf96066a-cde7-4570-ab17-c96b31bedbf8" providerId="ADAL" clId="{317DCF89-EB19-4E1D-AC1F-41968E43653B}" dt="2025-11-06T12:32:42.271" v="10" actId="20577"/>
        <pc:sldMkLst>
          <pc:docMk/>
          <pc:sldMk cId="1022053819" sldId="324"/>
        </pc:sldMkLst>
        <pc:spChg chg="mod">
          <ac:chgData name="Amy Lockwood" userId="bf96066a-cde7-4570-ab17-c96b31bedbf8" providerId="ADAL" clId="{317DCF89-EB19-4E1D-AC1F-41968E43653B}" dt="2025-11-06T12:31:41.702" v="0" actId="790"/>
          <ac:spMkLst>
            <pc:docMk/>
            <pc:sldMk cId="1022053819" sldId="324"/>
            <ac:spMk id="2" creationId="{58223FFF-9C7E-9DEE-C119-9491AE955C11}"/>
          </ac:spMkLst>
        </pc:spChg>
        <pc:spChg chg="mod">
          <ac:chgData name="Amy Lockwood" userId="bf96066a-cde7-4570-ab17-c96b31bedbf8" providerId="ADAL" clId="{317DCF89-EB19-4E1D-AC1F-41968E43653B}" dt="2025-11-06T12:31:41.702" v="0" actId="790"/>
          <ac:spMkLst>
            <pc:docMk/>
            <pc:sldMk cId="1022053819" sldId="324"/>
            <ac:spMk id="10" creationId="{BAB798A2-AA5F-4C33-2D9C-F7E9A68D6C78}"/>
          </ac:spMkLst>
        </pc:spChg>
        <pc:spChg chg="mod">
          <ac:chgData name="Amy Lockwood" userId="bf96066a-cde7-4570-ab17-c96b31bedbf8" providerId="ADAL" clId="{317DCF89-EB19-4E1D-AC1F-41968E43653B}" dt="2025-11-06T12:31:41.702" v="0" actId="790"/>
          <ac:spMkLst>
            <pc:docMk/>
            <pc:sldMk cId="1022053819" sldId="324"/>
            <ac:spMk id="11" creationId="{4B59E802-0712-A500-DFFF-40AAF8AFF9B3}"/>
          </ac:spMkLst>
        </pc:spChg>
      </pc:sldChg>
      <pc:sldChg chg="modSp mod modNotesTx">
        <pc:chgData name="Amy Lockwood" userId="bf96066a-cde7-4570-ab17-c96b31bedbf8" providerId="ADAL" clId="{317DCF89-EB19-4E1D-AC1F-41968E43653B}" dt="2025-11-06T12:32:46.573" v="11" actId="20577"/>
        <pc:sldMkLst>
          <pc:docMk/>
          <pc:sldMk cId="3100367109" sldId="325"/>
        </pc:sldMkLst>
        <pc:spChg chg="mod">
          <ac:chgData name="Amy Lockwood" userId="bf96066a-cde7-4570-ab17-c96b31bedbf8" providerId="ADAL" clId="{317DCF89-EB19-4E1D-AC1F-41968E43653B}" dt="2025-11-06T12:31:41.702" v="0" actId="790"/>
          <ac:spMkLst>
            <pc:docMk/>
            <pc:sldMk cId="3100367109" sldId="325"/>
            <ac:spMk id="2" creationId="{E8CD4790-31EE-AA1A-AF4B-CEDAB350DEFF}"/>
          </ac:spMkLst>
        </pc:spChg>
        <pc:spChg chg="mod">
          <ac:chgData name="Amy Lockwood" userId="bf96066a-cde7-4570-ab17-c96b31bedbf8" providerId="ADAL" clId="{317DCF89-EB19-4E1D-AC1F-41968E43653B}" dt="2025-11-06T12:31:41.702" v="0" actId="790"/>
          <ac:spMkLst>
            <pc:docMk/>
            <pc:sldMk cId="3100367109" sldId="325"/>
            <ac:spMk id="10" creationId="{0D035422-7C86-AAA4-92DA-1F7DDDB5DB28}"/>
          </ac:spMkLst>
        </pc:spChg>
        <pc:spChg chg="mod">
          <ac:chgData name="Amy Lockwood" userId="bf96066a-cde7-4570-ab17-c96b31bedbf8" providerId="ADAL" clId="{317DCF89-EB19-4E1D-AC1F-41968E43653B}" dt="2025-11-06T12:31:41.702" v="0" actId="790"/>
          <ac:spMkLst>
            <pc:docMk/>
            <pc:sldMk cId="3100367109" sldId="325"/>
            <ac:spMk id="11" creationId="{85CE7A56-32BA-F4AF-783F-C572CF1E0DD9}"/>
          </ac:spMkLst>
        </pc:spChg>
      </pc:sldChg>
      <pc:sldChg chg="modSp mod modNotesTx">
        <pc:chgData name="Amy Lockwood" userId="bf96066a-cde7-4570-ab17-c96b31bedbf8" providerId="ADAL" clId="{317DCF89-EB19-4E1D-AC1F-41968E43653B}" dt="2025-11-06T12:32:53.772" v="17" actId="20577"/>
        <pc:sldMkLst>
          <pc:docMk/>
          <pc:sldMk cId="2175976947" sldId="326"/>
        </pc:sldMkLst>
        <pc:spChg chg="mod">
          <ac:chgData name="Amy Lockwood" userId="bf96066a-cde7-4570-ab17-c96b31bedbf8" providerId="ADAL" clId="{317DCF89-EB19-4E1D-AC1F-41968E43653B}" dt="2025-11-06T12:31:41.702" v="0" actId="790"/>
          <ac:spMkLst>
            <pc:docMk/>
            <pc:sldMk cId="2175976947" sldId="326"/>
            <ac:spMk id="2" creationId="{F3418516-6DA7-F0ED-5910-FEDEBAC99BED}"/>
          </ac:spMkLst>
        </pc:spChg>
        <pc:spChg chg="mod">
          <ac:chgData name="Amy Lockwood" userId="bf96066a-cde7-4570-ab17-c96b31bedbf8" providerId="ADAL" clId="{317DCF89-EB19-4E1D-AC1F-41968E43653B}" dt="2025-11-06T12:31:41.702" v="0" actId="790"/>
          <ac:spMkLst>
            <pc:docMk/>
            <pc:sldMk cId="2175976947" sldId="326"/>
            <ac:spMk id="10" creationId="{A15E7526-EA61-92E9-681D-9C4D51A69B53}"/>
          </ac:spMkLst>
        </pc:spChg>
        <pc:spChg chg="mod">
          <ac:chgData name="Amy Lockwood" userId="bf96066a-cde7-4570-ab17-c96b31bedbf8" providerId="ADAL" clId="{317DCF89-EB19-4E1D-AC1F-41968E43653B}" dt="2025-11-06T12:31:41.702" v="0" actId="790"/>
          <ac:spMkLst>
            <pc:docMk/>
            <pc:sldMk cId="2175976947" sldId="326"/>
            <ac:spMk id="11" creationId="{A50A4048-7F0A-860A-588C-D336CC6212B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22526A-C85D-9544-8C03-FA3A075E8B1A}"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E37A91-77DA-DD46-B74D-18769829F1A9}" type="slidenum">
              <a:rPr lang="en-GB" smtClean="0"/>
              <a:t>‹#›</a:t>
            </a:fld>
            <a:endParaRPr lang="en-GB"/>
          </a:p>
        </p:txBody>
      </p:sp>
    </p:spTree>
    <p:extLst>
      <p:ext uri="{BB962C8B-B14F-4D97-AF65-F5344CB8AC3E}">
        <p14:creationId xmlns:p14="http://schemas.microsoft.com/office/powerpoint/2010/main" val="1146725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a:t>
            </a:fld>
            <a:endParaRPr lang="en-GB"/>
          </a:p>
        </p:txBody>
      </p:sp>
    </p:spTree>
    <p:extLst>
      <p:ext uri="{BB962C8B-B14F-4D97-AF65-F5344CB8AC3E}">
        <p14:creationId xmlns:p14="http://schemas.microsoft.com/office/powerpoint/2010/main" val="4226657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23</a:t>
            </a:fld>
            <a:endParaRPr lang="en-GB"/>
          </a:p>
        </p:txBody>
      </p:sp>
    </p:spTree>
    <p:extLst>
      <p:ext uri="{BB962C8B-B14F-4D97-AF65-F5344CB8AC3E}">
        <p14:creationId xmlns:p14="http://schemas.microsoft.com/office/powerpoint/2010/main" val="2784961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cy-gb" dirty="0"/>
          </a:p>
        </p:txBody>
      </p:sp>
      <p:sp>
        <p:nvSpPr>
          <p:cNvPr id="4" name="Slide Number Placeholder 3"/>
          <p:cNvSpPr>
            <a:spLocks noGrp="1"/>
          </p:cNvSpPr>
          <p:nvPr>
            <p:ph type="sldNum" sz="quarter" idx="5"/>
          </p:nvPr>
        </p:nvSpPr>
        <p:spPr/>
        <p:txBody>
          <a:bodyPr/>
          <a:lstStyle/>
          <a:p>
            <a:fld id="{B4E37A91-77DA-DD46-B74D-18769829F1A9}" type="slidenum">
              <a:rPr lang="en-GB" smtClean="0"/>
              <a:t>24</a:t>
            </a:fld>
            <a:endParaRPr lang="en-GB"/>
          </a:p>
        </p:txBody>
      </p:sp>
    </p:spTree>
    <p:extLst>
      <p:ext uri="{BB962C8B-B14F-4D97-AF65-F5344CB8AC3E}">
        <p14:creationId xmlns:p14="http://schemas.microsoft.com/office/powerpoint/2010/main" val="3878658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25</a:t>
            </a:fld>
            <a:endParaRPr lang="en-GB"/>
          </a:p>
        </p:txBody>
      </p:sp>
    </p:spTree>
    <p:extLst>
      <p:ext uri="{BB962C8B-B14F-4D97-AF65-F5344CB8AC3E}">
        <p14:creationId xmlns:p14="http://schemas.microsoft.com/office/powerpoint/2010/main" val="3914736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26</a:t>
            </a:fld>
            <a:endParaRPr lang="en-GB"/>
          </a:p>
        </p:txBody>
      </p:sp>
    </p:spTree>
    <p:extLst>
      <p:ext uri="{BB962C8B-B14F-4D97-AF65-F5344CB8AC3E}">
        <p14:creationId xmlns:p14="http://schemas.microsoft.com/office/powerpoint/2010/main" val="2015814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13</a:t>
            </a:fld>
            <a:endParaRPr lang="en-GB"/>
          </a:p>
        </p:txBody>
      </p:sp>
    </p:spTree>
    <p:extLst>
      <p:ext uri="{BB962C8B-B14F-4D97-AF65-F5344CB8AC3E}">
        <p14:creationId xmlns:p14="http://schemas.microsoft.com/office/powerpoint/2010/main" val="2042343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14</a:t>
            </a:fld>
            <a:endParaRPr lang="en-GB"/>
          </a:p>
        </p:txBody>
      </p:sp>
    </p:spTree>
    <p:extLst>
      <p:ext uri="{BB962C8B-B14F-4D97-AF65-F5344CB8AC3E}">
        <p14:creationId xmlns:p14="http://schemas.microsoft.com/office/powerpoint/2010/main" val="3343628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15</a:t>
            </a:fld>
            <a:endParaRPr lang="en-GB"/>
          </a:p>
        </p:txBody>
      </p:sp>
    </p:spTree>
    <p:extLst>
      <p:ext uri="{BB962C8B-B14F-4D97-AF65-F5344CB8AC3E}">
        <p14:creationId xmlns:p14="http://schemas.microsoft.com/office/powerpoint/2010/main" val="2202199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16</a:t>
            </a:fld>
            <a:endParaRPr lang="en-GB"/>
          </a:p>
        </p:txBody>
      </p:sp>
    </p:spTree>
    <p:extLst>
      <p:ext uri="{BB962C8B-B14F-4D97-AF65-F5344CB8AC3E}">
        <p14:creationId xmlns:p14="http://schemas.microsoft.com/office/powerpoint/2010/main" val="1578374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17</a:t>
            </a:fld>
            <a:endParaRPr lang="en-GB"/>
          </a:p>
        </p:txBody>
      </p:sp>
    </p:spTree>
    <p:extLst>
      <p:ext uri="{BB962C8B-B14F-4D97-AF65-F5344CB8AC3E}">
        <p14:creationId xmlns:p14="http://schemas.microsoft.com/office/powerpoint/2010/main" val="277571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18</a:t>
            </a:fld>
            <a:endParaRPr lang="en-GB"/>
          </a:p>
        </p:txBody>
      </p:sp>
    </p:spTree>
    <p:extLst>
      <p:ext uri="{BB962C8B-B14F-4D97-AF65-F5344CB8AC3E}">
        <p14:creationId xmlns:p14="http://schemas.microsoft.com/office/powerpoint/2010/main" val="2085016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21</a:t>
            </a:fld>
            <a:endParaRPr lang="en-GB"/>
          </a:p>
        </p:txBody>
      </p:sp>
    </p:spTree>
    <p:extLst>
      <p:ext uri="{BB962C8B-B14F-4D97-AF65-F5344CB8AC3E}">
        <p14:creationId xmlns:p14="http://schemas.microsoft.com/office/powerpoint/2010/main" val="414043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37A91-77DA-DD46-B74D-18769829F1A9}" type="slidenum">
              <a:rPr lang="en-GB" smtClean="0"/>
              <a:t>22</a:t>
            </a:fld>
            <a:endParaRPr lang="en-GB"/>
          </a:p>
        </p:txBody>
      </p:sp>
    </p:spTree>
    <p:extLst>
      <p:ext uri="{BB962C8B-B14F-4D97-AF65-F5344CB8AC3E}">
        <p14:creationId xmlns:p14="http://schemas.microsoft.com/office/powerpoint/2010/main" val="4242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3C66012A-CCFF-A990-686A-92E611451CB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29" name="Picture 28">
            <a:extLst>
              <a:ext uri="{FF2B5EF4-FFF2-40B4-BE49-F238E27FC236}">
                <a16:creationId xmlns:a16="http://schemas.microsoft.com/office/drawing/2014/main" id="{62CDB805-A197-29EE-DC71-DFF798E2ABA3}"/>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1" y="1260"/>
            <a:ext cx="12192000" cy="6855480"/>
          </a:xfrm>
          <a:prstGeom prst="rect">
            <a:avLst/>
          </a:prstGeom>
        </p:spPr>
      </p:pic>
      <p:pic>
        <p:nvPicPr>
          <p:cNvPr id="25" name="Picture 24">
            <a:extLst>
              <a:ext uri="{FF2B5EF4-FFF2-40B4-BE49-F238E27FC236}">
                <a16:creationId xmlns:a16="http://schemas.microsoft.com/office/drawing/2014/main" id="{17B72349-3BEC-5AD2-5DE9-5FE71EE6E95C}"/>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 y="1045028"/>
            <a:ext cx="12192000" cy="5303521"/>
          </a:xfrm>
          <a:prstGeom prst="rect">
            <a:avLst/>
          </a:prstGeom>
        </p:spPr>
      </p:pic>
      <p:sp>
        <p:nvSpPr>
          <p:cNvPr id="2" name="Title 1">
            <a:extLst>
              <a:ext uri="{FF2B5EF4-FFF2-40B4-BE49-F238E27FC236}">
                <a16:creationId xmlns:a16="http://schemas.microsoft.com/office/drawing/2014/main" id="{A8FE6FB2-37BC-2781-728F-D973939DAF5D}"/>
              </a:ext>
              <a:ext uri="{C183D7F6-B498-43B3-948B-1728B52AA6E4}">
                <adec:decorative xmlns:adec="http://schemas.microsoft.com/office/drawing/2017/decorative" val="1"/>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cy-GB" noProof="0" dirty="0"/>
              <a:t>Sleid 1</a:t>
            </a:r>
          </a:p>
        </p:txBody>
      </p:sp>
    </p:spTree>
    <p:custDataLst>
      <p:tags r:id="rId1"/>
    </p:custDataLst>
    <p:extLst>
      <p:ext uri="{BB962C8B-B14F-4D97-AF65-F5344CB8AC3E}">
        <p14:creationId xmlns:p14="http://schemas.microsoft.com/office/powerpoint/2010/main" val="1067757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Vertical)">
                                      <p:cBhvr>
                                        <p:cTn id="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AD911-07BE-54B7-0DD0-2B75AD78B9F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B6A7E66-360E-27F1-106D-1AB07A9BAE3C}"/>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
        <p:nvSpPr>
          <p:cNvPr id="17" name="TextBox 16">
            <a:extLst>
              <a:ext uri="{FF2B5EF4-FFF2-40B4-BE49-F238E27FC236}">
                <a16:creationId xmlns:a16="http://schemas.microsoft.com/office/drawing/2014/main" id="{0006A8F3-2472-ADE5-ED17-04E426016FF2}"/>
              </a:ext>
              <a:ext uri="{C183D7F6-B498-43B3-948B-1728B52AA6E4}">
                <adec:decorative xmlns:adec="http://schemas.microsoft.com/office/drawing/2017/decorative" val="1"/>
              </a:ext>
            </a:extLst>
          </p:cNvPr>
          <p:cNvSpPr txBox="1"/>
          <p:nvPr/>
        </p:nvSpPr>
        <p:spPr>
          <a:xfrm>
            <a:off x="2082189" y="2320621"/>
            <a:ext cx="8023951" cy="938719"/>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'Mae bwlio gan ddefnyddio AI yn llai niweidiol na mathau eraill o fwlio'</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pic>
        <p:nvPicPr>
          <p:cNvPr id="23" name="Picture 22">
            <a:extLst>
              <a:ext uri="{FF2B5EF4-FFF2-40B4-BE49-F238E27FC236}">
                <a16:creationId xmlns:a16="http://schemas.microsoft.com/office/drawing/2014/main" id="{B8EF9AFC-E997-6CDB-5805-0DFE1CE326C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106756" y="3598661"/>
            <a:ext cx="2882749" cy="863170"/>
          </a:xfrm>
          <a:prstGeom prst="rect">
            <a:avLst/>
          </a:prstGeom>
        </p:spPr>
      </p:pic>
      <p:pic>
        <p:nvPicPr>
          <p:cNvPr id="24" name="Picture 23">
            <a:extLst>
              <a:ext uri="{FF2B5EF4-FFF2-40B4-BE49-F238E27FC236}">
                <a16:creationId xmlns:a16="http://schemas.microsoft.com/office/drawing/2014/main" id="{A46ED71F-34B0-3E60-C73B-CC32BF1B2AD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02496" y="3598661"/>
            <a:ext cx="2853369" cy="863170"/>
          </a:xfrm>
          <a:prstGeom prst="rect">
            <a:avLst/>
          </a:prstGeom>
        </p:spPr>
      </p:pic>
      <p:pic>
        <p:nvPicPr>
          <p:cNvPr id="4" name="Picture 3">
            <a:extLst>
              <a:ext uri="{FF2B5EF4-FFF2-40B4-BE49-F238E27FC236}">
                <a16:creationId xmlns:a16="http://schemas.microsoft.com/office/drawing/2014/main" id="{A48F20A3-A45A-0A26-463E-5A99A9D28F1D}"/>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3547431" y="3702205"/>
            <a:ext cx="672029" cy="671490"/>
          </a:xfrm>
          <a:prstGeom prst="rect">
            <a:avLst/>
          </a:prstGeom>
        </p:spPr>
      </p:pic>
      <p:pic>
        <p:nvPicPr>
          <p:cNvPr id="5" name="Picture 4">
            <a:extLst>
              <a:ext uri="{FF2B5EF4-FFF2-40B4-BE49-F238E27FC236}">
                <a16:creationId xmlns:a16="http://schemas.microsoft.com/office/drawing/2014/main" id="{ABED2242-D3F5-4522-3DFB-1DBFC3BA708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12665" y="3702205"/>
            <a:ext cx="672029" cy="671490"/>
          </a:xfrm>
          <a:prstGeom prst="rect">
            <a:avLst/>
          </a:prstGeom>
        </p:spPr>
      </p:pic>
      <p:sp>
        <p:nvSpPr>
          <p:cNvPr id="2" name="TextBox 1">
            <a:extLst>
              <a:ext uri="{FF2B5EF4-FFF2-40B4-BE49-F238E27FC236}">
                <a16:creationId xmlns:a16="http://schemas.microsoft.com/office/drawing/2014/main" id="{E18F07C6-C2D0-523A-C05F-02C3573A5E90}"/>
              </a:ext>
              <a:ext uri="{C183D7F6-B498-43B3-948B-1728B52AA6E4}">
                <adec:decorative xmlns:adec="http://schemas.microsoft.com/office/drawing/2017/decorative" val="1"/>
              </a:ext>
            </a:extLst>
          </p:cNvPr>
          <p:cNvSpPr txBox="1"/>
          <p:nvPr/>
        </p:nvSpPr>
        <p:spPr>
          <a:xfrm>
            <a:off x="4219461" y="3763831"/>
            <a:ext cx="1520939" cy="461665"/>
          </a:xfrm>
          <a:prstGeom prst="rect">
            <a:avLst/>
          </a:prstGeom>
          <a:noFill/>
        </p:spPr>
        <p:txBody>
          <a:bodyPr wrap="square" rtlCol="0">
            <a:spAutoFit/>
          </a:bodyPr>
          <a:lstStyle/>
          <a:p>
            <a:pPr algn="ctr"/>
            <a:r>
              <a:rPr lang="cy-GB" sz="2400" noProof="0" dirty="0">
                <a:latin typeface="Verdana" panose="020B0604030504040204" pitchFamily="34" charset="0"/>
                <a:ea typeface="Verdana" panose="020B0604030504040204" pitchFamily="34" charset="0"/>
                <a:cs typeface="Verdana" panose="020B0604030504040204" pitchFamily="34" charset="0"/>
              </a:rPr>
              <a:t>Cytuno</a:t>
            </a:r>
          </a:p>
        </p:txBody>
      </p:sp>
      <p:sp>
        <p:nvSpPr>
          <p:cNvPr id="6" name="TextBox 5">
            <a:extLst>
              <a:ext uri="{FF2B5EF4-FFF2-40B4-BE49-F238E27FC236}">
                <a16:creationId xmlns:a16="http://schemas.microsoft.com/office/drawing/2014/main" id="{68BE2486-E679-1086-4E5E-1A844617187B}"/>
              </a:ext>
              <a:ext uri="{C183D7F6-B498-43B3-948B-1728B52AA6E4}">
                <adec:decorative xmlns:adec="http://schemas.microsoft.com/office/drawing/2017/decorative" val="1"/>
              </a:ext>
            </a:extLst>
          </p:cNvPr>
          <p:cNvSpPr txBox="1"/>
          <p:nvPr/>
        </p:nvSpPr>
        <p:spPr>
          <a:xfrm>
            <a:off x="6984695" y="3763831"/>
            <a:ext cx="2071170" cy="461665"/>
          </a:xfrm>
          <a:prstGeom prst="rect">
            <a:avLst/>
          </a:prstGeom>
          <a:noFill/>
        </p:spPr>
        <p:txBody>
          <a:bodyPr wrap="square" rtlCol="0">
            <a:spAutoFit/>
          </a:bodyPr>
          <a:lstStyle/>
          <a:p>
            <a:pPr algn="ctr"/>
            <a:r>
              <a:rPr lang="cy-GB" sz="2400" noProof="0" dirty="0">
                <a:latin typeface="Verdana" panose="020B0604030504040204" pitchFamily="34" charset="0"/>
                <a:ea typeface="Verdana" panose="020B0604030504040204" pitchFamily="34" charset="0"/>
                <a:cs typeface="Verdana" panose="020B0604030504040204" pitchFamily="34" charset="0"/>
              </a:rPr>
              <a:t>Anghytuno</a:t>
            </a:r>
          </a:p>
        </p:txBody>
      </p:sp>
      <p:sp>
        <p:nvSpPr>
          <p:cNvPr id="7" name="Title 6">
            <a:extLst>
              <a:ext uri="{FF2B5EF4-FFF2-40B4-BE49-F238E27FC236}">
                <a16:creationId xmlns:a16="http://schemas.microsoft.com/office/drawing/2014/main" id="{64100488-F1E8-B98C-8627-4162FE81F06B}"/>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10</a:t>
            </a:r>
          </a:p>
        </p:txBody>
      </p:sp>
    </p:spTree>
    <p:extLst>
      <p:ext uri="{BB962C8B-B14F-4D97-AF65-F5344CB8AC3E}">
        <p14:creationId xmlns:p14="http://schemas.microsoft.com/office/powerpoint/2010/main" val="4113104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5000" fill="hold" nodeType="with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par>
                                <p:cTn id="11" presetID="32" presetClass="emph" presetSubtype="0" repeatCount="5000" fill="hold" nodeType="withEffect">
                                  <p:stCondLst>
                                    <p:cond delay="50"/>
                                  </p:stCondLst>
                                  <p:childTnLst>
                                    <p:animRot by="120000">
                                      <p:cBhvr>
                                        <p:cTn id="12" dur="100" fill="hold">
                                          <p:stCondLst>
                                            <p:cond delay="0"/>
                                          </p:stCondLst>
                                        </p:cTn>
                                        <p:tgtEl>
                                          <p:spTgt spid="5"/>
                                        </p:tgtEl>
                                        <p:attrNameLst>
                                          <p:attrName>r</p:attrName>
                                        </p:attrNameLst>
                                      </p:cBhvr>
                                    </p:animRot>
                                    <p:animRot by="-240000">
                                      <p:cBhvr>
                                        <p:cTn id="13" dur="200" fill="hold">
                                          <p:stCondLst>
                                            <p:cond delay="200"/>
                                          </p:stCondLst>
                                        </p:cTn>
                                        <p:tgtEl>
                                          <p:spTgt spid="5"/>
                                        </p:tgtEl>
                                        <p:attrNameLst>
                                          <p:attrName>r</p:attrName>
                                        </p:attrNameLst>
                                      </p:cBhvr>
                                    </p:animRot>
                                    <p:animRot by="240000">
                                      <p:cBhvr>
                                        <p:cTn id="14" dur="200" fill="hold">
                                          <p:stCondLst>
                                            <p:cond delay="400"/>
                                          </p:stCondLst>
                                        </p:cTn>
                                        <p:tgtEl>
                                          <p:spTgt spid="5"/>
                                        </p:tgtEl>
                                        <p:attrNameLst>
                                          <p:attrName>r</p:attrName>
                                        </p:attrNameLst>
                                      </p:cBhvr>
                                    </p:animRot>
                                    <p:animRot by="-240000">
                                      <p:cBhvr>
                                        <p:cTn id="15" dur="200" fill="hold">
                                          <p:stCondLst>
                                            <p:cond delay="600"/>
                                          </p:stCondLst>
                                        </p:cTn>
                                        <p:tgtEl>
                                          <p:spTgt spid="5"/>
                                        </p:tgtEl>
                                        <p:attrNameLst>
                                          <p:attrName>r</p:attrName>
                                        </p:attrNameLst>
                                      </p:cBhvr>
                                    </p:animRot>
                                    <p:animRot by="120000">
                                      <p:cBhvr>
                                        <p:cTn id="16"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84B614-6813-7190-1B54-6EFF7812D70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7A12FF1-9255-0742-001D-46B5B688369D}"/>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763CCFBA-D6F9-07F5-39D4-194441FAA49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40" name="Picture 39">
            <a:extLst>
              <a:ext uri="{FF2B5EF4-FFF2-40B4-BE49-F238E27FC236}">
                <a16:creationId xmlns:a16="http://schemas.microsoft.com/office/drawing/2014/main" id="{E392D044-0D7A-19D8-D27E-1890D7D2DAA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2137718" y="1865870"/>
            <a:ext cx="7846541" cy="3064476"/>
          </a:xfrm>
          <a:prstGeom prst="rect">
            <a:avLst/>
          </a:prstGeom>
        </p:spPr>
      </p:pic>
      <p:sp>
        <p:nvSpPr>
          <p:cNvPr id="16" name="TextBox 15">
            <a:extLst>
              <a:ext uri="{FF2B5EF4-FFF2-40B4-BE49-F238E27FC236}">
                <a16:creationId xmlns:a16="http://schemas.microsoft.com/office/drawing/2014/main" id="{5AC61942-945D-9917-4E10-69CE36D78A38}"/>
              </a:ext>
              <a:ext uri="{C183D7F6-B498-43B3-948B-1728B52AA6E4}">
                <adec:decorative xmlns:adec="http://schemas.microsoft.com/office/drawing/2017/decorative" val="1"/>
              </a:ext>
            </a:extLst>
          </p:cNvPr>
          <p:cNvSpPr txBox="1"/>
          <p:nvPr/>
        </p:nvSpPr>
        <p:spPr>
          <a:xfrm>
            <a:off x="2462668" y="3105832"/>
            <a:ext cx="7266663" cy="646331"/>
          </a:xfrm>
          <a:prstGeom prst="rect">
            <a:avLst/>
          </a:prstGeom>
          <a:noFill/>
        </p:spPr>
        <p:txBody>
          <a:bodyPr wrap="square" rtlCol="0">
            <a:spAutoFit/>
          </a:bodyPr>
          <a:lstStyle/>
          <a:p>
            <a:pPr algn="ctr"/>
            <a:r>
              <a:rPr lang="cy-GB" sz="3600" b="1" noProof="0" dirty="0">
                <a:latin typeface="Verdana" panose="020B0604030504040204" pitchFamily="34" charset="0"/>
                <a:ea typeface="Verdana" panose="020B0604030504040204" pitchFamily="34" charset="0"/>
                <a:cs typeface="Verdana" panose="020B0604030504040204" pitchFamily="34" charset="0"/>
              </a:rPr>
              <a:t>Moeseg ac AI</a:t>
            </a:r>
            <a:endParaRPr lang="cy-GB" sz="36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E4D69383-D922-1A9E-BAC5-FD7B0C34D5FF}"/>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11</a:t>
            </a:r>
          </a:p>
        </p:txBody>
      </p:sp>
    </p:spTree>
    <p:extLst>
      <p:ext uri="{BB962C8B-B14F-4D97-AF65-F5344CB8AC3E}">
        <p14:creationId xmlns:p14="http://schemas.microsoft.com/office/powerpoint/2010/main" val="206890662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BE16A7-C6A4-2331-D8E4-5C89E6CF934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35E502E-1BAA-58A3-FF1E-19FBAF004260}"/>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9" name="Picture 18">
            <a:extLst>
              <a:ext uri="{FF2B5EF4-FFF2-40B4-BE49-F238E27FC236}">
                <a16:creationId xmlns:a16="http://schemas.microsoft.com/office/drawing/2014/main" id="{27CA36D9-42C8-10D1-1DCE-E54B7A1F4AA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958949" y="1099595"/>
            <a:ext cx="4823126" cy="1715995"/>
          </a:xfrm>
          <a:prstGeom prst="rect">
            <a:avLst/>
          </a:prstGeom>
        </p:spPr>
      </p:pic>
      <p:pic>
        <p:nvPicPr>
          <p:cNvPr id="20" name="Picture 19">
            <a:extLst>
              <a:ext uri="{FF2B5EF4-FFF2-40B4-BE49-F238E27FC236}">
                <a16:creationId xmlns:a16="http://schemas.microsoft.com/office/drawing/2014/main" id="{3482ED6C-3A62-C52E-CF93-FB6BE556942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5926237" y="3990672"/>
            <a:ext cx="2939971" cy="1767733"/>
          </a:xfrm>
          <a:prstGeom prst="rect">
            <a:avLst/>
          </a:prstGeom>
        </p:spPr>
      </p:pic>
      <p:pic>
        <p:nvPicPr>
          <p:cNvPr id="22" name="Picture 21">
            <a:extLst>
              <a:ext uri="{FF2B5EF4-FFF2-40B4-BE49-F238E27FC236}">
                <a16:creationId xmlns:a16="http://schemas.microsoft.com/office/drawing/2014/main" id="{8937A1CE-F034-C39E-BF5A-906D8FAE2AE3}"/>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591995" y="3903722"/>
            <a:ext cx="3755509" cy="2091963"/>
          </a:xfrm>
          <a:prstGeom prst="rect">
            <a:avLst/>
          </a:prstGeom>
        </p:spPr>
      </p:pic>
      <p:pic>
        <p:nvPicPr>
          <p:cNvPr id="28" name="Picture 27">
            <a:extLst>
              <a:ext uri="{FF2B5EF4-FFF2-40B4-BE49-F238E27FC236}">
                <a16:creationId xmlns:a16="http://schemas.microsoft.com/office/drawing/2014/main" id="{95E28C0C-1610-0D5E-6BFD-F5972072132C}"/>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926237" y="1383955"/>
            <a:ext cx="4757195" cy="1163255"/>
          </a:xfrm>
          <a:prstGeom prst="rect">
            <a:avLst/>
          </a:prstGeom>
        </p:spPr>
      </p:pic>
      <p:pic>
        <p:nvPicPr>
          <p:cNvPr id="29" name="Picture 28">
            <a:extLst>
              <a:ext uri="{FF2B5EF4-FFF2-40B4-BE49-F238E27FC236}">
                <a16:creationId xmlns:a16="http://schemas.microsoft.com/office/drawing/2014/main" id="{AECD10B9-9EC1-F6A2-C361-552BC72BA14B}"/>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7553304" y="2292634"/>
            <a:ext cx="3727565" cy="1459257"/>
          </a:xfrm>
          <a:prstGeom prst="rect">
            <a:avLst/>
          </a:prstGeom>
        </p:spPr>
      </p:pic>
      <p:pic>
        <p:nvPicPr>
          <p:cNvPr id="30" name="Picture 29">
            <a:extLst>
              <a:ext uri="{FF2B5EF4-FFF2-40B4-BE49-F238E27FC236}">
                <a16:creationId xmlns:a16="http://schemas.microsoft.com/office/drawing/2014/main" id="{7CD58E1A-DCC8-F90D-457B-6F77DE3054C5}"/>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2963120" y="2653902"/>
            <a:ext cx="4350140" cy="1507183"/>
          </a:xfrm>
          <a:prstGeom prst="rect">
            <a:avLst/>
          </a:prstGeom>
        </p:spPr>
      </p:pic>
      <p:sp>
        <p:nvSpPr>
          <p:cNvPr id="21" name="TextBox 20">
            <a:extLst>
              <a:ext uri="{FF2B5EF4-FFF2-40B4-BE49-F238E27FC236}">
                <a16:creationId xmlns:a16="http://schemas.microsoft.com/office/drawing/2014/main" id="{1EA1FCAD-C2F8-5DA9-89D5-A420AA448038}"/>
              </a:ext>
              <a:ext uri="{C183D7F6-B498-43B3-948B-1728B52AA6E4}">
                <adec:decorative xmlns:adec="http://schemas.microsoft.com/office/drawing/2017/decorative" val="1"/>
              </a:ext>
            </a:extLst>
          </p:cNvPr>
          <p:cNvSpPr txBox="1"/>
          <p:nvPr/>
        </p:nvSpPr>
        <p:spPr>
          <a:xfrm>
            <a:off x="1142224" y="1346755"/>
            <a:ext cx="5033605" cy="1015663"/>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Ni fyddaf yn defnyddio AI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ond pan fydd rhaid oherwydd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ei effeithiau amgylcheddol</a:t>
            </a:r>
          </a:p>
        </p:txBody>
      </p:sp>
      <p:sp>
        <p:nvSpPr>
          <p:cNvPr id="23" name="TextBox 22">
            <a:extLst>
              <a:ext uri="{FF2B5EF4-FFF2-40B4-BE49-F238E27FC236}">
                <a16:creationId xmlns:a16="http://schemas.microsoft.com/office/drawing/2014/main" id="{B0BA2602-29D3-B518-D34C-DD931F17532A}"/>
              </a:ext>
              <a:ext uri="{C183D7F6-B498-43B3-948B-1728B52AA6E4}">
                <adec:decorative xmlns:adec="http://schemas.microsoft.com/office/drawing/2017/decorative" val="1"/>
              </a:ext>
            </a:extLst>
          </p:cNvPr>
          <p:cNvSpPr txBox="1"/>
          <p:nvPr/>
        </p:nvSpPr>
        <p:spPr>
          <a:xfrm>
            <a:off x="6160332" y="1638240"/>
            <a:ext cx="4439673" cy="400110"/>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offer AI yn rhagfarnllyd.</a:t>
            </a:r>
          </a:p>
        </p:txBody>
      </p:sp>
      <p:sp>
        <p:nvSpPr>
          <p:cNvPr id="24" name="TextBox 23">
            <a:extLst>
              <a:ext uri="{FF2B5EF4-FFF2-40B4-BE49-F238E27FC236}">
                <a16:creationId xmlns:a16="http://schemas.microsoft.com/office/drawing/2014/main" id="{5A98A41D-1B16-79AE-D29F-FBB5A2A61F56}"/>
              </a:ext>
              <a:ext uri="{C183D7F6-B498-43B3-948B-1728B52AA6E4}">
                <adec:decorative xmlns:adec="http://schemas.microsoft.com/office/drawing/2017/decorative" val="1"/>
              </a:ext>
            </a:extLst>
          </p:cNvPr>
          <p:cNvSpPr txBox="1"/>
          <p:nvPr/>
        </p:nvSpPr>
        <p:spPr>
          <a:xfrm>
            <a:off x="7811112" y="2523493"/>
            <a:ext cx="3421939" cy="707886"/>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AI yn gwneud pobl yn llai creadigol. </a:t>
            </a:r>
          </a:p>
        </p:txBody>
      </p:sp>
      <p:sp>
        <p:nvSpPr>
          <p:cNvPr id="25" name="TextBox 24">
            <a:extLst>
              <a:ext uri="{FF2B5EF4-FFF2-40B4-BE49-F238E27FC236}">
                <a16:creationId xmlns:a16="http://schemas.microsoft.com/office/drawing/2014/main" id="{CDC6054F-B9A4-0AB6-1CEF-48A6320A3E0A}"/>
              </a:ext>
              <a:ext uri="{C183D7F6-B498-43B3-948B-1728B52AA6E4}">
                <adec:decorative xmlns:adec="http://schemas.microsoft.com/office/drawing/2017/decorative" val="1"/>
              </a:ext>
            </a:extLst>
          </p:cNvPr>
          <p:cNvSpPr txBox="1"/>
          <p:nvPr/>
        </p:nvSpPr>
        <p:spPr>
          <a:xfrm>
            <a:off x="3247006" y="2929152"/>
            <a:ext cx="3727565" cy="707886"/>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AI yn dibynnu ar waith sydd wedi'i ddwyn</a:t>
            </a:r>
          </a:p>
        </p:txBody>
      </p:sp>
      <p:sp>
        <p:nvSpPr>
          <p:cNvPr id="26" name="TextBox 25">
            <a:extLst>
              <a:ext uri="{FF2B5EF4-FFF2-40B4-BE49-F238E27FC236}">
                <a16:creationId xmlns:a16="http://schemas.microsoft.com/office/drawing/2014/main" id="{FD7F89D8-9505-87E3-4AEB-4E3BB228B051}"/>
              </a:ext>
              <a:ext uri="{C183D7F6-B498-43B3-948B-1728B52AA6E4}">
                <adec:decorative xmlns:adec="http://schemas.microsoft.com/office/drawing/2017/decorative" val="1"/>
              </a:ext>
            </a:extLst>
          </p:cNvPr>
          <p:cNvSpPr txBox="1"/>
          <p:nvPr/>
        </p:nvSpPr>
        <p:spPr>
          <a:xfrm>
            <a:off x="1910686" y="4214738"/>
            <a:ext cx="3266226" cy="1323439"/>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Rydw i’n ofalus gyda pha wybodaeth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rydw i’n ei rhannu â modelau AI</a:t>
            </a:r>
          </a:p>
        </p:txBody>
      </p:sp>
      <p:sp>
        <p:nvSpPr>
          <p:cNvPr id="27" name="TextBox 26">
            <a:extLst>
              <a:ext uri="{FF2B5EF4-FFF2-40B4-BE49-F238E27FC236}">
                <a16:creationId xmlns:a16="http://schemas.microsoft.com/office/drawing/2014/main" id="{374D2286-D68F-E56F-2F13-F4B4A646A7C2}"/>
              </a:ext>
              <a:ext uri="{C183D7F6-B498-43B3-948B-1728B52AA6E4}">
                <adec:decorative xmlns:adec="http://schemas.microsoft.com/office/drawing/2017/decorative" val="1"/>
              </a:ext>
            </a:extLst>
          </p:cNvPr>
          <p:cNvSpPr txBox="1"/>
          <p:nvPr/>
        </p:nvSpPr>
        <p:spPr>
          <a:xfrm>
            <a:off x="6182863" y="4204097"/>
            <a:ext cx="2926287" cy="1015663"/>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AI yn rhoi cyfle i mi fod yn fwy cynhyrchiol</a:t>
            </a:r>
          </a:p>
        </p:txBody>
      </p:sp>
      <p:sp>
        <p:nvSpPr>
          <p:cNvPr id="2" name="Title 1">
            <a:extLst>
              <a:ext uri="{FF2B5EF4-FFF2-40B4-BE49-F238E27FC236}">
                <a16:creationId xmlns:a16="http://schemas.microsoft.com/office/drawing/2014/main" id="{C994A7A9-E130-FE8E-D71F-3D1064F075AA}"/>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12</a:t>
            </a:r>
          </a:p>
        </p:txBody>
      </p:sp>
    </p:spTree>
    <p:extLst>
      <p:ext uri="{BB962C8B-B14F-4D97-AF65-F5344CB8AC3E}">
        <p14:creationId xmlns:p14="http://schemas.microsoft.com/office/powerpoint/2010/main" val="25476308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anim calcmode="lin" valueType="num">
                                      <p:cBhvr>
                                        <p:cTn id="13" dur="500" fill="hold"/>
                                        <p:tgtEl>
                                          <p:spTgt spid="19"/>
                                        </p:tgtEl>
                                        <p:attrNameLst>
                                          <p:attrName>ppt_x</p:attrName>
                                        </p:attrNameLst>
                                      </p:cBhvr>
                                      <p:tavLst>
                                        <p:tav tm="0">
                                          <p:val>
                                            <p:strVal val="#ppt_x"/>
                                          </p:val>
                                        </p:tav>
                                        <p:tav tm="100000">
                                          <p:val>
                                            <p:strVal val="#ppt_x"/>
                                          </p:val>
                                        </p:tav>
                                      </p:tavLst>
                                    </p:anim>
                                    <p:anim calcmode="lin" valueType="num">
                                      <p:cBhvr>
                                        <p:cTn id="14" dur="50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anim calcmode="lin" valueType="num">
                                      <p:cBhvr>
                                        <p:cTn id="19" dur="500" fill="hold"/>
                                        <p:tgtEl>
                                          <p:spTgt spid="23"/>
                                        </p:tgtEl>
                                        <p:attrNameLst>
                                          <p:attrName>ppt_x</p:attrName>
                                        </p:attrNameLst>
                                      </p:cBhvr>
                                      <p:tavLst>
                                        <p:tav tm="0">
                                          <p:val>
                                            <p:strVal val="#ppt_x"/>
                                          </p:val>
                                        </p:tav>
                                        <p:tav tm="100000">
                                          <p:val>
                                            <p:strVal val="#ppt_x"/>
                                          </p:val>
                                        </p:tav>
                                      </p:tavLst>
                                    </p:anim>
                                    <p:anim calcmode="lin" valueType="num">
                                      <p:cBhvr>
                                        <p:cTn id="20" dur="5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anim calcmode="lin" valueType="num">
                                      <p:cBhvr>
                                        <p:cTn id="24" dur="500" fill="hold"/>
                                        <p:tgtEl>
                                          <p:spTgt spid="28"/>
                                        </p:tgtEl>
                                        <p:attrNameLst>
                                          <p:attrName>ppt_x</p:attrName>
                                        </p:attrNameLst>
                                      </p:cBhvr>
                                      <p:tavLst>
                                        <p:tav tm="0">
                                          <p:val>
                                            <p:strVal val="#ppt_x"/>
                                          </p:val>
                                        </p:tav>
                                        <p:tav tm="100000">
                                          <p:val>
                                            <p:strVal val="#ppt_x"/>
                                          </p:val>
                                        </p:tav>
                                      </p:tavLst>
                                    </p:anim>
                                    <p:anim calcmode="lin" valueType="num">
                                      <p:cBhvr>
                                        <p:cTn id="25" dur="50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anim calcmode="lin" valueType="num">
                                      <p:cBhvr>
                                        <p:cTn id="30" dur="500" fill="hold"/>
                                        <p:tgtEl>
                                          <p:spTgt spid="24"/>
                                        </p:tgtEl>
                                        <p:attrNameLst>
                                          <p:attrName>ppt_x</p:attrName>
                                        </p:attrNameLst>
                                      </p:cBhvr>
                                      <p:tavLst>
                                        <p:tav tm="0">
                                          <p:val>
                                            <p:strVal val="#ppt_x"/>
                                          </p:val>
                                        </p:tav>
                                        <p:tav tm="100000">
                                          <p:val>
                                            <p:strVal val="#ppt_x"/>
                                          </p:val>
                                        </p:tav>
                                      </p:tavLst>
                                    </p:anim>
                                    <p:anim calcmode="lin" valueType="num">
                                      <p:cBhvr>
                                        <p:cTn id="31" dur="50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anim calcmode="lin" valueType="num">
                                      <p:cBhvr>
                                        <p:cTn id="35" dur="500" fill="hold"/>
                                        <p:tgtEl>
                                          <p:spTgt spid="29"/>
                                        </p:tgtEl>
                                        <p:attrNameLst>
                                          <p:attrName>ppt_x</p:attrName>
                                        </p:attrNameLst>
                                      </p:cBhvr>
                                      <p:tavLst>
                                        <p:tav tm="0">
                                          <p:val>
                                            <p:strVal val="#ppt_x"/>
                                          </p:val>
                                        </p:tav>
                                        <p:tav tm="100000">
                                          <p:val>
                                            <p:strVal val="#ppt_x"/>
                                          </p:val>
                                        </p:tav>
                                      </p:tavLst>
                                    </p:anim>
                                    <p:anim calcmode="lin" valueType="num">
                                      <p:cBhvr>
                                        <p:cTn id="36" dur="500" fill="hold"/>
                                        <p:tgtEl>
                                          <p:spTgt spid="29"/>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anim calcmode="lin" valueType="num">
                                      <p:cBhvr>
                                        <p:cTn id="41" dur="500" fill="hold"/>
                                        <p:tgtEl>
                                          <p:spTgt spid="27"/>
                                        </p:tgtEl>
                                        <p:attrNameLst>
                                          <p:attrName>ppt_x</p:attrName>
                                        </p:attrNameLst>
                                      </p:cBhvr>
                                      <p:tavLst>
                                        <p:tav tm="0">
                                          <p:val>
                                            <p:strVal val="#ppt_x"/>
                                          </p:val>
                                        </p:tav>
                                        <p:tav tm="100000">
                                          <p:val>
                                            <p:strVal val="#ppt_x"/>
                                          </p:val>
                                        </p:tav>
                                      </p:tavLst>
                                    </p:anim>
                                    <p:anim calcmode="lin" valueType="num">
                                      <p:cBhvr>
                                        <p:cTn id="42" dur="500" fill="hold"/>
                                        <p:tgtEl>
                                          <p:spTgt spid="2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anim calcmode="lin" valueType="num">
                                      <p:cBhvr>
                                        <p:cTn id="46" dur="500" fill="hold"/>
                                        <p:tgtEl>
                                          <p:spTgt spid="20"/>
                                        </p:tgtEl>
                                        <p:attrNameLst>
                                          <p:attrName>ppt_x</p:attrName>
                                        </p:attrNameLst>
                                      </p:cBhvr>
                                      <p:tavLst>
                                        <p:tav tm="0">
                                          <p:val>
                                            <p:strVal val="#ppt_x"/>
                                          </p:val>
                                        </p:tav>
                                        <p:tav tm="100000">
                                          <p:val>
                                            <p:strVal val="#ppt_x"/>
                                          </p:val>
                                        </p:tav>
                                      </p:tavLst>
                                    </p:anim>
                                    <p:anim calcmode="lin" valueType="num">
                                      <p:cBhvr>
                                        <p:cTn id="47" dur="5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anim calcmode="lin" valueType="num">
                                      <p:cBhvr>
                                        <p:cTn id="52" dur="500" fill="hold"/>
                                        <p:tgtEl>
                                          <p:spTgt spid="25"/>
                                        </p:tgtEl>
                                        <p:attrNameLst>
                                          <p:attrName>ppt_x</p:attrName>
                                        </p:attrNameLst>
                                      </p:cBhvr>
                                      <p:tavLst>
                                        <p:tav tm="0">
                                          <p:val>
                                            <p:strVal val="#ppt_x"/>
                                          </p:val>
                                        </p:tav>
                                        <p:tav tm="100000">
                                          <p:val>
                                            <p:strVal val="#ppt_x"/>
                                          </p:val>
                                        </p:tav>
                                      </p:tavLst>
                                    </p:anim>
                                    <p:anim calcmode="lin" valueType="num">
                                      <p:cBhvr>
                                        <p:cTn id="53" dur="5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anim calcmode="lin" valueType="num">
                                      <p:cBhvr>
                                        <p:cTn id="57" dur="500" fill="hold"/>
                                        <p:tgtEl>
                                          <p:spTgt spid="30"/>
                                        </p:tgtEl>
                                        <p:attrNameLst>
                                          <p:attrName>ppt_x</p:attrName>
                                        </p:attrNameLst>
                                      </p:cBhvr>
                                      <p:tavLst>
                                        <p:tav tm="0">
                                          <p:val>
                                            <p:strVal val="#ppt_x"/>
                                          </p:val>
                                        </p:tav>
                                        <p:tav tm="100000">
                                          <p:val>
                                            <p:strVal val="#ppt_x"/>
                                          </p:val>
                                        </p:tav>
                                      </p:tavLst>
                                    </p:anim>
                                    <p:anim calcmode="lin" valueType="num">
                                      <p:cBhvr>
                                        <p:cTn id="58" dur="500" fill="hold"/>
                                        <p:tgtEl>
                                          <p:spTgt spid="30"/>
                                        </p:tgtEl>
                                        <p:attrNameLst>
                                          <p:attrName>ppt_y</p:attrName>
                                        </p:attrNameLst>
                                      </p:cBhvr>
                                      <p:tavLst>
                                        <p:tav tm="0">
                                          <p:val>
                                            <p:strVal val="#ppt_y+.1"/>
                                          </p:val>
                                        </p:tav>
                                        <p:tav tm="100000">
                                          <p:val>
                                            <p:strVal val="#ppt_y"/>
                                          </p:val>
                                        </p:tav>
                                      </p:tavLst>
                                    </p:anim>
                                  </p:childTnLst>
                                </p:cTn>
                              </p:par>
                            </p:childTnLst>
                          </p:cTn>
                        </p:par>
                        <p:par>
                          <p:cTn id="59" fill="hold">
                            <p:stCondLst>
                              <p:cond delay="2500"/>
                            </p:stCondLst>
                            <p:childTnLst>
                              <p:par>
                                <p:cTn id="60" presetID="42" presetClass="entr" presetSubtype="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strVal val="#ppt_x"/>
                                          </p:val>
                                        </p:tav>
                                        <p:tav tm="100000">
                                          <p:val>
                                            <p:strVal val="#ppt_x"/>
                                          </p:val>
                                        </p:tav>
                                      </p:tavLst>
                                    </p:anim>
                                    <p:anim calcmode="lin" valueType="num">
                                      <p:cBhvr>
                                        <p:cTn id="64" dur="5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anim calcmode="lin" valueType="num">
                                      <p:cBhvr>
                                        <p:cTn id="68" dur="500" fill="hold"/>
                                        <p:tgtEl>
                                          <p:spTgt spid="22"/>
                                        </p:tgtEl>
                                        <p:attrNameLst>
                                          <p:attrName>ppt_x</p:attrName>
                                        </p:attrNameLst>
                                      </p:cBhvr>
                                      <p:tavLst>
                                        <p:tav tm="0">
                                          <p:val>
                                            <p:strVal val="#ppt_x"/>
                                          </p:val>
                                        </p:tav>
                                        <p:tav tm="100000">
                                          <p:val>
                                            <p:strVal val="#ppt_x"/>
                                          </p:val>
                                        </p:tav>
                                      </p:tavLst>
                                    </p:anim>
                                    <p:anim calcmode="lin" valueType="num">
                                      <p:cBhvr>
                                        <p:cTn id="6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2CF5F-2461-7856-EBA6-63FD208EA2B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AFF74B2-9A41-35EE-093D-F1C34594B9F8}"/>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6" name="Picture 5">
            <a:extLst>
              <a:ext uri="{FF2B5EF4-FFF2-40B4-BE49-F238E27FC236}">
                <a16:creationId xmlns:a16="http://schemas.microsoft.com/office/drawing/2014/main" id="{5C4C453B-F2F5-7E1F-BEC8-6489C7A1DC8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94062" y="1817783"/>
            <a:ext cx="3448279" cy="4351663"/>
          </a:xfrm>
          <a:prstGeom prst="rect">
            <a:avLst/>
          </a:prstGeom>
        </p:spPr>
      </p:pic>
      <p:sp>
        <p:nvSpPr>
          <p:cNvPr id="17" name="TextBox 16">
            <a:extLst>
              <a:ext uri="{FF2B5EF4-FFF2-40B4-BE49-F238E27FC236}">
                <a16:creationId xmlns:a16="http://schemas.microsoft.com/office/drawing/2014/main" id="{0D5E7681-71CD-BB8D-06B8-F8C8862C3464}"/>
              </a:ext>
              <a:ext uri="{C183D7F6-B498-43B3-948B-1728B52AA6E4}">
                <adec:decorative xmlns:adec="http://schemas.microsoft.com/office/drawing/2017/decorative" val="1"/>
              </a:ext>
            </a:extLst>
          </p:cNvPr>
          <p:cNvSpPr txBox="1"/>
          <p:nvPr/>
        </p:nvSpPr>
        <p:spPr>
          <a:xfrm>
            <a:off x="4410074" y="1439635"/>
            <a:ext cx="6863667" cy="3939540"/>
          </a:xfrm>
          <a:prstGeom prst="rect">
            <a:avLst/>
          </a:prstGeom>
          <a:noFill/>
        </p:spPr>
        <p:txBody>
          <a:bodyPr wrap="square" rtlCol="0">
            <a:spAutoFit/>
          </a:bodyPr>
          <a:lstStyle/>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Zuri yn ceisio lleihau ei heffaith amgylcheddol lle bo modd. Mae hi eisoes yn dewis defnyddio trafnidiaeth gyhoeddus a phrynu pethau’n ail-law. Weithiau, mae swydd Zuri yn golygu bod rhaid iddi ddefnyddio AI, ond mae'n dewis peidio â gwneud hynny yn ei bywyd personol oherwydd ei bod yn poeni am faint o adnoddau y mae modelau AI yn eu defnyddio. </a:t>
            </a:r>
          </a:p>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hyfforddi a defnyddio model AI yn gofyn am lawer o drydan, sy'n achosi rhagor o allyriadau carbon deuocsid oni bai bod ffynonellau adnewyddadwy yn cael eu defnyddio. Hefyd, mae angen dŵr i oeri'r caledwedd a ddefnyddir ar gyfer technolegau AI, yn enwedig y canolfannau data mawr sydd eu hangen er mwyn eu hyfforddi a’u defnyddio. Mae hyfforddi a defnyddio technolegau AI yn defnyddio mwy o bŵer na chyfrifiadura cyffredin, felly i bobl fel Zuri, maen nhw’n defnyddio mwy o adnoddau naturiol nag maen nhw’n ei hoffi. </a:t>
            </a:r>
          </a:p>
        </p:txBody>
      </p:sp>
      <p:pic>
        <p:nvPicPr>
          <p:cNvPr id="3" name="Picture 2">
            <a:extLst>
              <a:ext uri="{FF2B5EF4-FFF2-40B4-BE49-F238E27FC236}">
                <a16:creationId xmlns:a16="http://schemas.microsoft.com/office/drawing/2014/main" id="{52D4E822-63E2-3569-3D3A-0F3CB3559108}"/>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991394" y="222069"/>
            <a:ext cx="6863667" cy="1397725"/>
          </a:xfrm>
          <a:prstGeom prst="rect">
            <a:avLst/>
          </a:prstGeom>
        </p:spPr>
      </p:pic>
      <p:sp>
        <p:nvSpPr>
          <p:cNvPr id="15" name="TextBox 14">
            <a:extLst>
              <a:ext uri="{FF2B5EF4-FFF2-40B4-BE49-F238E27FC236}">
                <a16:creationId xmlns:a16="http://schemas.microsoft.com/office/drawing/2014/main" id="{11042338-53C2-7609-5EA4-55D0E86107F2}"/>
              </a:ext>
              <a:ext uri="{C183D7F6-B498-43B3-948B-1728B52AA6E4}">
                <adec:decorative xmlns:adec="http://schemas.microsoft.com/office/drawing/2017/decorative" val="1"/>
              </a:ext>
            </a:extLst>
          </p:cNvPr>
          <p:cNvSpPr txBox="1"/>
          <p:nvPr/>
        </p:nvSpPr>
        <p:spPr>
          <a:xfrm>
            <a:off x="3273927" y="455857"/>
            <a:ext cx="6638926" cy="707886"/>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Ni fyddaf yn defnyddio AI ond pan fydd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rhaid oherwydd ei effeithiau amgylcheddol</a:t>
            </a:r>
          </a:p>
        </p:txBody>
      </p:sp>
      <p:sp>
        <p:nvSpPr>
          <p:cNvPr id="2" name="Title 1">
            <a:extLst>
              <a:ext uri="{FF2B5EF4-FFF2-40B4-BE49-F238E27FC236}">
                <a16:creationId xmlns:a16="http://schemas.microsoft.com/office/drawing/2014/main" id="{95155BDA-01E9-0400-0437-FA46119D20E9}"/>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13</a:t>
            </a:r>
          </a:p>
        </p:txBody>
      </p:sp>
    </p:spTree>
    <p:extLst>
      <p:ext uri="{BB962C8B-B14F-4D97-AF65-F5344CB8AC3E}">
        <p14:creationId xmlns:p14="http://schemas.microsoft.com/office/powerpoint/2010/main" val="427274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D63AA-1AF9-EDBD-BA34-71E8B3FCD09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35AF7E4-6325-831C-8D2A-5C86A197384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C8A467E2-E786-BBF1-8380-933E33768F4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13552" y="1586429"/>
            <a:ext cx="3062689" cy="4583017"/>
          </a:xfrm>
          <a:prstGeom prst="rect">
            <a:avLst/>
          </a:prstGeom>
        </p:spPr>
      </p:pic>
      <p:sp>
        <p:nvSpPr>
          <p:cNvPr id="13" name="TextBox 12">
            <a:extLst>
              <a:ext uri="{FF2B5EF4-FFF2-40B4-BE49-F238E27FC236}">
                <a16:creationId xmlns:a16="http://schemas.microsoft.com/office/drawing/2014/main" id="{C2CEDFF9-9276-F2D8-9852-433D26C06876}"/>
              </a:ext>
              <a:ext uri="{C183D7F6-B498-43B3-948B-1728B52AA6E4}">
                <adec:decorative xmlns:adec="http://schemas.microsoft.com/office/drawing/2017/decorative" val="1"/>
              </a:ext>
            </a:extLst>
          </p:cNvPr>
          <p:cNvSpPr txBox="1"/>
          <p:nvPr/>
        </p:nvSpPr>
        <p:spPr>
          <a:xfrm>
            <a:off x="4400550" y="1401522"/>
            <a:ext cx="6873192" cy="4054956"/>
          </a:xfrm>
          <a:prstGeom prst="rect">
            <a:avLst/>
          </a:prstGeom>
          <a:noFill/>
        </p:spPr>
        <p:txBody>
          <a:bodyPr wrap="square" rtlCol="0">
            <a:spAutoFit/>
          </a:bodyPr>
          <a:lstStyle/>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Luka yn artist sydd ag arddull gelf unigryw. Gwelodd rywun yn postio gwaith celf a oedd yn edrych yn debyg iawn i'w waith ei hun, ond ni feddyliodd ddim am y peth ar y dechrau. Ar ôl i hyn ddechrau digwydd yn amlach, edrychodd i mewn i’r mater a sylweddoli bod gwaith artistiaid yn cael ei ddefnyddio i hyfforddi llawer o fodelau AI cynhyrchiol, a hynny heb eu caniatâd. Mae Luka yn pryderu na fydd pobl yn prynu ei waith os gallan nhw gynhyrchu rhywbeth tebyg eu hunain. </a:t>
            </a:r>
          </a:p>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Nid artistiaid yn unig sydd wedi cwyno am hyn. Mae cerddorion, awduron a chodwyr hefyd wedi honni'n gyhoeddus bod eu gwaith wedi cael ei ddefnyddio i hyfforddi modelau AI. Mae rhai yn dadlau na fyddai AI cynhyrchiol yn bosibl heb y data hyfforddi hwn. Efallai fod rhai o’r farn nad oes dim o’i le ar waith celf yn ysbrydoli rhagor o waith celf. Yn ôl y rhai sy’n creu’r modelau, byddai’n anodd cael caniatâd artistiaid.</a:t>
            </a:r>
          </a:p>
        </p:txBody>
      </p:sp>
      <p:pic>
        <p:nvPicPr>
          <p:cNvPr id="4" name="Picture 3">
            <a:extLst>
              <a:ext uri="{FF2B5EF4-FFF2-40B4-BE49-F238E27FC236}">
                <a16:creationId xmlns:a16="http://schemas.microsoft.com/office/drawing/2014/main" id="{C9D375E9-3CB8-43E0-476E-55FECB0B6C4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743200" y="186169"/>
            <a:ext cx="7361499" cy="1215354"/>
          </a:xfrm>
          <a:prstGeom prst="rect">
            <a:avLst/>
          </a:prstGeom>
        </p:spPr>
      </p:pic>
      <p:sp>
        <p:nvSpPr>
          <p:cNvPr id="10" name="TextBox 9">
            <a:extLst>
              <a:ext uri="{FF2B5EF4-FFF2-40B4-BE49-F238E27FC236}">
                <a16:creationId xmlns:a16="http://schemas.microsoft.com/office/drawing/2014/main" id="{E8D2FDE7-A650-C563-C2BA-BA8287A6814D}"/>
              </a:ext>
              <a:ext uri="{C183D7F6-B498-43B3-948B-1728B52AA6E4}">
                <adec:decorative xmlns:adec="http://schemas.microsoft.com/office/drawing/2017/decorative" val="1"/>
              </a:ext>
            </a:extLst>
          </p:cNvPr>
          <p:cNvSpPr txBox="1"/>
          <p:nvPr/>
        </p:nvSpPr>
        <p:spPr>
          <a:xfrm>
            <a:off x="2989146" y="565214"/>
            <a:ext cx="7115553" cy="400110"/>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AI yn dibynnu ar waith sydd wedi'i ddwyn</a:t>
            </a:r>
          </a:p>
        </p:txBody>
      </p:sp>
      <p:sp>
        <p:nvSpPr>
          <p:cNvPr id="2" name="Title 1">
            <a:extLst>
              <a:ext uri="{FF2B5EF4-FFF2-40B4-BE49-F238E27FC236}">
                <a16:creationId xmlns:a16="http://schemas.microsoft.com/office/drawing/2014/main" id="{5FBAFC7A-9EF0-D793-2609-EF71D15B402A}"/>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14</a:t>
            </a:r>
          </a:p>
        </p:txBody>
      </p:sp>
    </p:spTree>
    <p:extLst>
      <p:ext uri="{BB962C8B-B14F-4D97-AF65-F5344CB8AC3E}">
        <p14:creationId xmlns:p14="http://schemas.microsoft.com/office/powerpoint/2010/main" val="205001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1E5A2-6C7E-0DCF-847F-1AC3DBC88D9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32E3318-459C-2751-3D48-2B96B1BCE46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E72DCB5B-DDCB-2A27-FC2E-8FFF93500B49}"/>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46602" y="1762698"/>
            <a:ext cx="2952521" cy="4406747"/>
          </a:xfrm>
          <a:prstGeom prst="rect">
            <a:avLst/>
          </a:prstGeom>
        </p:spPr>
      </p:pic>
      <p:sp>
        <p:nvSpPr>
          <p:cNvPr id="10" name="TextBox 9">
            <a:extLst>
              <a:ext uri="{FF2B5EF4-FFF2-40B4-BE49-F238E27FC236}">
                <a16:creationId xmlns:a16="http://schemas.microsoft.com/office/drawing/2014/main" id="{47B04BCA-43CC-C3A9-5D91-EE87A149F15A}"/>
              </a:ext>
              <a:ext uri="{C183D7F6-B498-43B3-948B-1728B52AA6E4}">
                <adec:decorative xmlns:adec="http://schemas.microsoft.com/office/drawing/2017/decorative" val="1"/>
              </a:ext>
            </a:extLst>
          </p:cNvPr>
          <p:cNvSpPr txBox="1"/>
          <p:nvPr/>
        </p:nvSpPr>
        <p:spPr>
          <a:xfrm>
            <a:off x="4400550" y="1401522"/>
            <a:ext cx="6629400" cy="4054956"/>
          </a:xfrm>
          <a:prstGeom prst="rect">
            <a:avLst/>
          </a:prstGeom>
          <a:noFill/>
        </p:spPr>
        <p:txBody>
          <a:bodyPr wrap="square" rtlCol="0">
            <a:spAutoFit/>
          </a:bodyPr>
          <a:lstStyle/>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Sofia yn rhan o elusen fach. Mae’n treulio llawer o’i hamser yn ysgrifennu e-byst, blogiau a phostiadau cyfryngau cymdeithasol, ond nid dyma brif ran ei swydd. Mae defnyddio AI yn arbed amser iddi, ac yn golygu ei bod yn gallu cyrraedd y gwaith y mae am ganolbwyntio arno. Mae hefyd yn arbed arian i’r elusen gan nad oes rhaid iddyn nhw dalu rhywun arall i’w helpu hi. </a:t>
            </a:r>
          </a:p>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 Mae llawer o sefydliadau yn defnyddio AI fwy a mwy i’w helpu i fod yn fwy cynhyrchiol. Mewn rhai astudiaethau, er enghraifft ar swyddi fel codwyr, gweithwyr canolfannau galwadau a hyd yn oed gyrwyr tacsi, daeth i’r amlwg y gellir cyflawni tasgau’n gyflymach wrth ddefnyddio AI. Fodd bynnag, nid oes astudiaethau manwl ar hyn. Efallai y bydd rhai pobl hefyd yn poeni am effaith hyn ar gyflogaeth, ac y gallai rhai pobl golli eu swyddi i AI. </a:t>
            </a:r>
          </a:p>
        </p:txBody>
      </p:sp>
      <p:pic>
        <p:nvPicPr>
          <p:cNvPr id="4" name="Picture 3">
            <a:extLst>
              <a:ext uri="{FF2B5EF4-FFF2-40B4-BE49-F238E27FC236}">
                <a16:creationId xmlns:a16="http://schemas.microsoft.com/office/drawing/2014/main" id="{BCBA640E-C791-7949-AC40-DB035F5E1A92}"/>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259874" y="362438"/>
            <a:ext cx="7437840" cy="1139791"/>
          </a:xfrm>
          <a:prstGeom prst="rect">
            <a:avLst/>
          </a:prstGeom>
        </p:spPr>
      </p:pic>
      <p:sp>
        <p:nvSpPr>
          <p:cNvPr id="11" name="TextBox 10">
            <a:extLst>
              <a:ext uri="{FF2B5EF4-FFF2-40B4-BE49-F238E27FC236}">
                <a16:creationId xmlns:a16="http://schemas.microsoft.com/office/drawing/2014/main" id="{C2F16945-0C31-4279-1697-D7206924C752}"/>
              </a:ext>
              <a:ext uri="{C183D7F6-B498-43B3-948B-1728B52AA6E4}">
                <adec:decorative xmlns:adec="http://schemas.microsoft.com/office/drawing/2017/decorative" val="1"/>
              </a:ext>
            </a:extLst>
          </p:cNvPr>
          <p:cNvSpPr txBox="1"/>
          <p:nvPr/>
        </p:nvSpPr>
        <p:spPr>
          <a:xfrm>
            <a:off x="2494286" y="560282"/>
            <a:ext cx="7251597" cy="400110"/>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AI yn rhoi cyfle i mi fod yn fwy cynhyrchiol</a:t>
            </a:r>
          </a:p>
        </p:txBody>
      </p:sp>
      <p:sp>
        <p:nvSpPr>
          <p:cNvPr id="2" name="Title 1">
            <a:extLst>
              <a:ext uri="{FF2B5EF4-FFF2-40B4-BE49-F238E27FC236}">
                <a16:creationId xmlns:a16="http://schemas.microsoft.com/office/drawing/2014/main" id="{95FB22A8-5B4F-CC70-422F-E848ECF5276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15</a:t>
            </a:r>
          </a:p>
        </p:txBody>
      </p:sp>
    </p:spTree>
    <p:extLst>
      <p:ext uri="{BB962C8B-B14F-4D97-AF65-F5344CB8AC3E}">
        <p14:creationId xmlns:p14="http://schemas.microsoft.com/office/powerpoint/2010/main" val="265344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09F1A-98C0-9737-D441-4C8303F75E1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1B2B419-792E-0D6D-ED02-983F79D3D85C}"/>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FBDC955C-8D29-85FF-088E-B4831D45A9D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79653" y="2247440"/>
            <a:ext cx="2930487" cy="3922005"/>
          </a:xfrm>
          <a:prstGeom prst="rect">
            <a:avLst/>
          </a:prstGeom>
        </p:spPr>
      </p:pic>
      <p:sp>
        <p:nvSpPr>
          <p:cNvPr id="10" name="TextBox 9">
            <a:extLst>
              <a:ext uri="{FF2B5EF4-FFF2-40B4-BE49-F238E27FC236}">
                <a16:creationId xmlns:a16="http://schemas.microsoft.com/office/drawing/2014/main" id="{800EA8F3-DF8F-B928-4333-0D0629F09094}"/>
              </a:ext>
              <a:ext uri="{C183D7F6-B498-43B3-948B-1728B52AA6E4}">
                <adec:decorative xmlns:adec="http://schemas.microsoft.com/office/drawing/2017/decorative" val="1"/>
              </a:ext>
            </a:extLst>
          </p:cNvPr>
          <p:cNvSpPr txBox="1"/>
          <p:nvPr/>
        </p:nvSpPr>
        <p:spPr>
          <a:xfrm>
            <a:off x="4400550" y="1657668"/>
            <a:ext cx="6638926" cy="3547125"/>
          </a:xfrm>
          <a:prstGeom prst="rect">
            <a:avLst/>
          </a:prstGeom>
          <a:noFill/>
        </p:spPr>
        <p:txBody>
          <a:bodyPr wrap="square" rtlCol="0">
            <a:spAutoFit/>
          </a:bodyPr>
          <a:lstStyle/>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Dechreuodd Eshani ddefnyddio AI gryn dipyn pan glywodd hi amdano i ddechrau. Mae hi'n mwynhau ysgrifennu straeon a cherddi a byddai'n defnyddio AI i gael syniadau, neu i’w helpu pan oedd hi’n cael trafferth meddwl. Dros amser, dechreuodd droi at AI fwy a mwy, gan bod hyn yn gyflymach ac yn haws. Ar ôl ychydig, sylweddolodd ei bod yn defnyddio AI bob tro i ysgrifennu, felly penderfynodd roi’r gorau i hynny a defnyddio mwy ar ei syniadau ei hun. </a:t>
            </a:r>
          </a:p>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llawer o bobl yn meddwl bod AI yn eu helpu i gwblhau tasgau a’i fod yn rhoi ysbrydoliaeth iddyn nhw. Fodd bynnag, mae rhai ymchwilwyr yn awgrymu y gall gorddibynnu ar AI lesteirio syniadau creadigol a chael effeithiau hirdymor ar sut mae pobl yn meddwl. </a:t>
            </a:r>
          </a:p>
        </p:txBody>
      </p:sp>
      <p:pic>
        <p:nvPicPr>
          <p:cNvPr id="4" name="Picture 3">
            <a:extLst>
              <a:ext uri="{FF2B5EF4-FFF2-40B4-BE49-F238E27FC236}">
                <a16:creationId xmlns:a16="http://schemas.microsoft.com/office/drawing/2014/main" id="{06761B21-9902-AA5D-3DF3-FB0B472D5D57}"/>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269711" y="274320"/>
            <a:ext cx="6364838" cy="1284566"/>
          </a:xfrm>
          <a:prstGeom prst="rect">
            <a:avLst/>
          </a:prstGeom>
        </p:spPr>
      </p:pic>
      <p:sp>
        <p:nvSpPr>
          <p:cNvPr id="11" name="TextBox 10">
            <a:extLst>
              <a:ext uri="{FF2B5EF4-FFF2-40B4-BE49-F238E27FC236}">
                <a16:creationId xmlns:a16="http://schemas.microsoft.com/office/drawing/2014/main" id="{0B2FC069-2CB2-EE10-1C61-AC22E36C1D77}"/>
              </a:ext>
              <a:ext uri="{C183D7F6-B498-43B3-948B-1728B52AA6E4}">
                <adec:decorative xmlns:adec="http://schemas.microsoft.com/office/drawing/2017/decorative" val="1"/>
              </a:ext>
            </a:extLst>
          </p:cNvPr>
          <p:cNvSpPr txBox="1"/>
          <p:nvPr/>
        </p:nvSpPr>
        <p:spPr>
          <a:xfrm>
            <a:off x="2478220" y="555981"/>
            <a:ext cx="6364838" cy="400110"/>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AI yn gwneud pobl yn llai creadigol</a:t>
            </a:r>
          </a:p>
        </p:txBody>
      </p:sp>
      <p:sp>
        <p:nvSpPr>
          <p:cNvPr id="2" name="Title 1">
            <a:extLst>
              <a:ext uri="{FF2B5EF4-FFF2-40B4-BE49-F238E27FC236}">
                <a16:creationId xmlns:a16="http://schemas.microsoft.com/office/drawing/2014/main" id="{1BEFFC94-DB43-0793-F243-CD3C2E51ACE1}"/>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16</a:t>
            </a:r>
          </a:p>
        </p:txBody>
      </p:sp>
    </p:spTree>
    <p:extLst>
      <p:ext uri="{BB962C8B-B14F-4D97-AF65-F5344CB8AC3E}">
        <p14:creationId xmlns:p14="http://schemas.microsoft.com/office/powerpoint/2010/main" val="3027442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723CE-3BDE-FB92-113E-CBF5957D968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05F246C-FC75-5385-19F0-B18FBF712D9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A795F725-91C8-9107-2E95-1AB65DD4EAF2}"/>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178805" y="1916934"/>
            <a:ext cx="2831336" cy="4263529"/>
          </a:xfrm>
          <a:prstGeom prst="rect">
            <a:avLst/>
          </a:prstGeom>
        </p:spPr>
      </p:pic>
      <p:sp>
        <p:nvSpPr>
          <p:cNvPr id="10" name="TextBox 9">
            <a:extLst>
              <a:ext uri="{FF2B5EF4-FFF2-40B4-BE49-F238E27FC236}">
                <a16:creationId xmlns:a16="http://schemas.microsoft.com/office/drawing/2014/main" id="{F170B35D-5444-207D-B69E-6DF9D3EAFC39}"/>
              </a:ext>
              <a:ext uri="{C183D7F6-B498-43B3-948B-1728B52AA6E4}">
                <adec:decorative xmlns:adec="http://schemas.microsoft.com/office/drawing/2017/decorative" val="1"/>
              </a:ext>
            </a:extLst>
          </p:cNvPr>
          <p:cNvSpPr txBox="1"/>
          <p:nvPr/>
        </p:nvSpPr>
        <p:spPr>
          <a:xfrm>
            <a:off x="4400549" y="1162693"/>
            <a:ext cx="6896101" cy="4924425"/>
          </a:xfrm>
          <a:prstGeom prst="rect">
            <a:avLst/>
          </a:prstGeom>
          <a:noFill/>
        </p:spPr>
        <p:txBody>
          <a:bodyPr wrap="square" rtlCol="0">
            <a:spAutoFit/>
          </a:bodyPr>
          <a:lstStyle/>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André yn teimlo bod offer AI yn ddefnyddiol i'w helpu i gwblhau tasgau ac ateb cwestiynau. Wrth ei ddefnyddio un diwrnod sylweddolodd fod AI yn cyfeirio at rywbeth yr oedd ef wedi’i rannu y diwrnod o’r blaen. Os yw AI wedi storio’r wybodaeth hon, gallai fod yn storio manylion eraill amdana i, meddyliodd André. Ar ôl hynny, penderfynodd beidio â rhannu gwybodaeth nad oedd yn teimlo’n gyfforddus i’w rhannu’n gyhoeddus. </a:t>
            </a:r>
          </a:p>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llawer o lwyfannau AI yn defnyddio data maen nhw wedi'i gasglu i hyfforddi a mireinio eu modelau AI. Fodd bynnag, efallai na fydd llawer o bobl yn ystyried sut mae eu data yn cael ei ddefnyddio pan fyddan nhw’n dechrau defnyddio'r llwyfan. Efallai cewch ragor o fanylion yn nhelerau ac amodau rhai modelau, ond gall hyn fod yn anoddach gyda modelau eraill. Efallai y bydd ap rydych chi eisoes yn ei ddefnyddio yn penderfynu ychwanegu nodwedd AI, ac mae’n bosibl na fydd defnyddwyr yn sylweddoli bod eu data bellach yn cael ei ddefnyddio i hyfforddi hwn. Weithiau, gallwch addasu’r gosodiadau ar sut mae AI yn defnyddio eich data. </a:t>
            </a:r>
          </a:p>
        </p:txBody>
      </p:sp>
      <p:pic>
        <p:nvPicPr>
          <p:cNvPr id="4" name="Picture 3">
            <a:extLst>
              <a:ext uri="{FF2B5EF4-FFF2-40B4-BE49-F238E27FC236}">
                <a16:creationId xmlns:a16="http://schemas.microsoft.com/office/drawing/2014/main" id="{085A63B2-7D39-1984-3AF0-522D997566F1}"/>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1178805" y="300446"/>
            <a:ext cx="10773709" cy="1101595"/>
          </a:xfrm>
          <a:prstGeom prst="rect">
            <a:avLst/>
          </a:prstGeom>
        </p:spPr>
      </p:pic>
      <p:sp>
        <p:nvSpPr>
          <p:cNvPr id="11" name="TextBox 10">
            <a:extLst>
              <a:ext uri="{FF2B5EF4-FFF2-40B4-BE49-F238E27FC236}">
                <a16:creationId xmlns:a16="http://schemas.microsoft.com/office/drawing/2014/main" id="{B6CC6B0D-111F-B7F0-54F9-163C66B48316}"/>
              </a:ext>
              <a:ext uri="{C183D7F6-B498-43B3-948B-1728B52AA6E4}">
                <adec:decorative xmlns:adec="http://schemas.microsoft.com/office/drawing/2017/decorative" val="1"/>
              </a:ext>
            </a:extLst>
          </p:cNvPr>
          <p:cNvSpPr txBox="1"/>
          <p:nvPr/>
        </p:nvSpPr>
        <p:spPr>
          <a:xfrm>
            <a:off x="1457898" y="564380"/>
            <a:ext cx="10163083" cy="400110"/>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Rydw i’n ofalus gyda pha wybodaeth rydw i’n ei rhannu â modelau AI</a:t>
            </a:r>
          </a:p>
        </p:txBody>
      </p:sp>
      <p:sp>
        <p:nvSpPr>
          <p:cNvPr id="2" name="Title 1">
            <a:extLst>
              <a:ext uri="{FF2B5EF4-FFF2-40B4-BE49-F238E27FC236}">
                <a16:creationId xmlns:a16="http://schemas.microsoft.com/office/drawing/2014/main" id="{7734F221-D349-5ADA-707D-4F6EC6112854}"/>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17</a:t>
            </a:r>
          </a:p>
        </p:txBody>
      </p:sp>
    </p:spTree>
    <p:extLst>
      <p:ext uri="{BB962C8B-B14F-4D97-AF65-F5344CB8AC3E}">
        <p14:creationId xmlns:p14="http://schemas.microsoft.com/office/powerpoint/2010/main" val="2233183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2DD33-9B9E-D5C8-A371-3FA22CFD706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B5668BD-A55F-E669-C08D-DAAC7CF8BC7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B89CF77C-D04B-BD9E-ECFF-DAD1579CE27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200838" y="1861851"/>
            <a:ext cx="2831335" cy="4318612"/>
          </a:xfrm>
          <a:prstGeom prst="rect">
            <a:avLst/>
          </a:prstGeom>
        </p:spPr>
      </p:pic>
      <p:sp>
        <p:nvSpPr>
          <p:cNvPr id="10" name="TextBox 9">
            <a:extLst>
              <a:ext uri="{FF2B5EF4-FFF2-40B4-BE49-F238E27FC236}">
                <a16:creationId xmlns:a16="http://schemas.microsoft.com/office/drawing/2014/main" id="{710FFE5A-B931-EECB-B241-06B5504EAAE0}"/>
              </a:ext>
              <a:ext uri="{C183D7F6-B498-43B3-948B-1728B52AA6E4}">
                <adec:decorative xmlns:adec="http://schemas.microsoft.com/office/drawing/2017/decorative" val="1"/>
              </a:ext>
            </a:extLst>
          </p:cNvPr>
          <p:cNvSpPr txBox="1"/>
          <p:nvPr/>
        </p:nvSpPr>
        <p:spPr>
          <a:xfrm>
            <a:off x="4410075" y="2074781"/>
            <a:ext cx="6724650" cy="2708434"/>
          </a:xfrm>
          <a:prstGeom prst="rect">
            <a:avLst/>
          </a:prstGeom>
          <a:noFill/>
        </p:spPr>
        <p:txBody>
          <a:bodyPr wrap="square" rtlCol="0">
            <a:spAutoFit/>
          </a:bodyPr>
          <a:lstStyle/>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Mae Narek yn hoffi defnyddio AI i greu delweddau. Wrth greu delweddau mae wedi sylwi bod AI yn aml yn dewis agweddau ar y llun sy’n seiliedig ar stereoteipiau. Er enghraifft, pan oedd arno eisiau creu delwedd o feddyg, roedd AI yn cymryd yn ganiataol bod Narek eisiau i’r ddelwedd fod yn wrywaidd. Bellach, mae Narek yn rhoi cyfarwyddiadau penodol iawn er mwyn ceisio sicrhau nad yw’n cryfhau unrhyw ragfarnau. </a:t>
            </a:r>
          </a:p>
          <a:p>
            <a:pPr>
              <a:spcBef>
                <a:spcPts val="1200"/>
              </a:spcBef>
            </a:pPr>
            <a:r>
              <a:rPr lang="cy-GB" sz="1600" noProof="0" dirty="0">
                <a:latin typeface="Verdana" panose="020B0604030504040204" pitchFamily="34" charset="0"/>
                <a:ea typeface="Verdana" panose="020B0604030504040204" pitchFamily="34" charset="0"/>
                <a:cs typeface="Verdana" panose="020B0604030504040204" pitchFamily="34" charset="0"/>
              </a:rPr>
              <a:t>Os yw model AI wedi'i hyfforddi ar ddata rhagfarnllyd, gall fabwysiadu rhagfarnau dynol a hybu’r rhain. Gallai pobl sy'n ymwneud â’r rhain wedyn ddod yn fwy rhagfarnllyd eu hunain. </a:t>
            </a:r>
          </a:p>
        </p:txBody>
      </p:sp>
      <p:pic>
        <p:nvPicPr>
          <p:cNvPr id="4" name="Picture 3">
            <a:extLst>
              <a:ext uri="{FF2B5EF4-FFF2-40B4-BE49-F238E27FC236}">
                <a16:creationId xmlns:a16="http://schemas.microsoft.com/office/drawing/2014/main" id="{E39EA8DD-6941-D807-BABA-11406C12C725}"/>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2207624" y="261257"/>
            <a:ext cx="4728754" cy="1201783"/>
          </a:xfrm>
          <a:prstGeom prst="rect">
            <a:avLst/>
          </a:prstGeom>
        </p:spPr>
      </p:pic>
      <p:sp>
        <p:nvSpPr>
          <p:cNvPr id="11" name="TextBox 10">
            <a:extLst>
              <a:ext uri="{FF2B5EF4-FFF2-40B4-BE49-F238E27FC236}">
                <a16:creationId xmlns:a16="http://schemas.microsoft.com/office/drawing/2014/main" id="{99B01AE1-4863-8034-ACAE-74BAE9A14973}"/>
              </a:ext>
              <a:ext uri="{C183D7F6-B498-43B3-948B-1728B52AA6E4}">
                <adec:decorative xmlns:adec="http://schemas.microsoft.com/office/drawing/2017/decorative" val="1"/>
              </a:ext>
            </a:extLst>
          </p:cNvPr>
          <p:cNvSpPr txBox="1"/>
          <p:nvPr/>
        </p:nvSpPr>
        <p:spPr>
          <a:xfrm>
            <a:off x="2478945" y="563305"/>
            <a:ext cx="4280670" cy="400110"/>
          </a:xfrm>
          <a:prstGeom prst="rect">
            <a:avLst/>
          </a:prstGeom>
          <a:noFill/>
        </p:spPr>
        <p:txBody>
          <a:bodyPr wrap="square" rtlCol="0">
            <a:spAutoFit/>
          </a:bodyPr>
          <a:lstStyle/>
          <a:p>
            <a:pPr>
              <a:spcBef>
                <a:spcPts val="1200"/>
              </a:spcBef>
            </a:pPr>
            <a:r>
              <a:rPr lang="cy-GB" sz="2000" b="1" noProof="0" dirty="0">
                <a:latin typeface="Verdana" panose="020B0604030504040204" pitchFamily="34" charset="0"/>
                <a:ea typeface="Verdana" panose="020B0604030504040204" pitchFamily="34" charset="0"/>
                <a:cs typeface="Verdana" panose="020B0604030504040204" pitchFamily="34" charset="0"/>
              </a:rPr>
              <a:t>Mae offer AI yn rhagfarnllyd</a:t>
            </a:r>
          </a:p>
        </p:txBody>
      </p:sp>
      <p:sp>
        <p:nvSpPr>
          <p:cNvPr id="2" name="Title 1">
            <a:extLst>
              <a:ext uri="{FF2B5EF4-FFF2-40B4-BE49-F238E27FC236}">
                <a16:creationId xmlns:a16="http://schemas.microsoft.com/office/drawing/2014/main" id="{54B72D9A-0436-0D7C-8941-F400C8C4B067}"/>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18</a:t>
            </a:r>
          </a:p>
        </p:txBody>
      </p:sp>
    </p:spTree>
    <p:extLst>
      <p:ext uri="{BB962C8B-B14F-4D97-AF65-F5344CB8AC3E}">
        <p14:creationId xmlns:p14="http://schemas.microsoft.com/office/powerpoint/2010/main" val="134802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A320B-793A-D031-8336-1DB5D3D0FB9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866AD43-DD0B-DAF4-9846-8C2F60FAF3C6}"/>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3D5C92D8-3532-42BD-DBF0-5E8F548CA9E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40" name="Picture 39">
            <a:extLst>
              <a:ext uri="{FF2B5EF4-FFF2-40B4-BE49-F238E27FC236}">
                <a16:creationId xmlns:a16="http://schemas.microsoft.com/office/drawing/2014/main" id="{6ED9DC15-AE83-AA76-7ABE-FE4063AD65D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2137718" y="1865870"/>
            <a:ext cx="7846541" cy="3064476"/>
          </a:xfrm>
          <a:prstGeom prst="rect">
            <a:avLst/>
          </a:prstGeom>
        </p:spPr>
      </p:pic>
      <p:sp>
        <p:nvSpPr>
          <p:cNvPr id="16" name="TextBox 15">
            <a:extLst>
              <a:ext uri="{FF2B5EF4-FFF2-40B4-BE49-F238E27FC236}">
                <a16:creationId xmlns:a16="http://schemas.microsoft.com/office/drawing/2014/main" id="{9DD1B8AD-9215-3681-8F5E-412619543BC6}"/>
              </a:ext>
              <a:ext uri="{C183D7F6-B498-43B3-948B-1728B52AA6E4}">
                <adec:decorative xmlns:adec="http://schemas.microsoft.com/office/drawing/2017/decorative" val="1"/>
              </a:ext>
            </a:extLst>
          </p:cNvPr>
          <p:cNvSpPr txBox="1"/>
          <p:nvPr/>
        </p:nvSpPr>
        <p:spPr>
          <a:xfrm>
            <a:off x="2462668" y="3105832"/>
            <a:ext cx="7266663" cy="646331"/>
          </a:xfrm>
          <a:prstGeom prst="rect">
            <a:avLst/>
          </a:prstGeom>
          <a:noFill/>
        </p:spPr>
        <p:txBody>
          <a:bodyPr wrap="square" rtlCol="0">
            <a:spAutoFit/>
          </a:bodyPr>
          <a:lstStyle/>
          <a:p>
            <a:pPr algn="ctr"/>
            <a:r>
              <a:rPr lang="cy-GB" sz="3600" b="1" noProof="0" dirty="0">
                <a:latin typeface="Verdana" panose="020B0604030504040204" pitchFamily="34" charset="0"/>
                <a:ea typeface="Verdana" panose="020B0604030504040204" pitchFamily="34" charset="0"/>
                <a:cs typeface="Verdana" panose="020B0604030504040204" pitchFamily="34" charset="0"/>
              </a:rPr>
              <a:t>Sleidiau â llai o destun</a:t>
            </a:r>
            <a:endParaRPr lang="cy-GB" sz="36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5736D523-CF1A-AF3E-846E-53E5F36FD13A}"/>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19</a:t>
            </a:r>
          </a:p>
        </p:txBody>
      </p:sp>
    </p:spTree>
    <p:extLst>
      <p:ext uri="{BB962C8B-B14F-4D97-AF65-F5344CB8AC3E}">
        <p14:creationId xmlns:p14="http://schemas.microsoft.com/office/powerpoint/2010/main" val="39427100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8473C9F8-1454-C3C5-3F7E-DE4466438F42}"/>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36" name="Picture 35">
            <a:extLst>
              <a:ext uri="{FF2B5EF4-FFF2-40B4-BE49-F238E27FC236}">
                <a16:creationId xmlns:a16="http://schemas.microsoft.com/office/drawing/2014/main" id="{03D68EB5-F439-62C9-F6B5-65F0E484D77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40" name="Picture 39">
            <a:extLst>
              <a:ext uri="{FF2B5EF4-FFF2-40B4-BE49-F238E27FC236}">
                <a16:creationId xmlns:a16="http://schemas.microsoft.com/office/drawing/2014/main" id="{E9FC3B7E-F1B1-71A0-A16D-BDA80CD575E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6" name="TextBox 15">
            <a:extLst>
              <a:ext uri="{FF2B5EF4-FFF2-40B4-BE49-F238E27FC236}">
                <a16:creationId xmlns:a16="http://schemas.microsoft.com/office/drawing/2014/main" id="{B567AB6A-13CD-9EDF-5603-B04D353709A0}"/>
              </a:ext>
              <a:ext uri="{C183D7F6-B498-43B3-948B-1728B52AA6E4}">
                <adec:decorative xmlns:adec="http://schemas.microsoft.com/office/drawing/2017/decorative" val="1"/>
              </a:ext>
            </a:extLst>
          </p:cNvPr>
          <p:cNvSpPr txBox="1"/>
          <p:nvPr/>
        </p:nvSpPr>
        <p:spPr>
          <a:xfrm>
            <a:off x="2462668" y="2828833"/>
            <a:ext cx="7266663" cy="1200329"/>
          </a:xfrm>
          <a:prstGeom prst="rect">
            <a:avLst/>
          </a:prstGeom>
          <a:noFill/>
        </p:spPr>
        <p:txBody>
          <a:bodyPr wrap="square" rtlCol="0">
            <a:spAutoFit/>
          </a:bodyPr>
          <a:lstStyle/>
          <a:p>
            <a:pPr algn="ctr"/>
            <a:r>
              <a:rPr lang="cy-GB" sz="3600" b="1" noProof="0" dirty="0">
                <a:latin typeface="Verdana" panose="020B0604030504040204" pitchFamily="34" charset="0"/>
                <a:ea typeface="Verdana" panose="020B0604030504040204" pitchFamily="34" charset="0"/>
                <a:cs typeface="Verdana" panose="020B0604030504040204" pitchFamily="34" charset="0"/>
              </a:rPr>
              <a:t>AI ac ymddygiadau niweidiol</a:t>
            </a:r>
            <a:endParaRPr lang="cy-GB" sz="36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00D30D02-3B4F-ED9D-077C-84BA7B6063DB}"/>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a:t>
            </a:r>
          </a:p>
        </p:txBody>
      </p:sp>
    </p:spTree>
    <p:extLst>
      <p:ext uri="{BB962C8B-B14F-4D97-AF65-F5344CB8AC3E}">
        <p14:creationId xmlns:p14="http://schemas.microsoft.com/office/powerpoint/2010/main" val="116341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E5545-3F06-E344-123F-0DEE1DE24C0E}"/>
            </a:ext>
          </a:extLst>
        </p:cNvPr>
        <p:cNvGrpSpPr/>
        <p:nvPr/>
      </p:nvGrpSpPr>
      <p:grpSpPr>
        <a:xfrm>
          <a:off x="0" y="0"/>
          <a:ext cx="0" cy="0"/>
          <a:chOff x="0" y="0"/>
          <a:chExt cx="0" cy="0"/>
        </a:xfrm>
      </p:grpSpPr>
      <p:pic>
        <p:nvPicPr>
          <p:cNvPr id="24" name="Picture 23">
            <a:extLst>
              <a:ext uri="{FF2B5EF4-FFF2-40B4-BE49-F238E27FC236}">
                <a16:creationId xmlns:a16="http://schemas.microsoft.com/office/drawing/2014/main" id="{64C25BE8-0725-3F8C-7520-7ED091587D2D}"/>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 y="1259"/>
            <a:ext cx="12194244" cy="6856741"/>
          </a:xfrm>
          <a:prstGeom prst="rect">
            <a:avLst/>
          </a:prstGeom>
        </p:spPr>
      </p:pic>
      <p:sp>
        <p:nvSpPr>
          <p:cNvPr id="22" name="TextBox 21">
            <a:extLst>
              <a:ext uri="{FF2B5EF4-FFF2-40B4-BE49-F238E27FC236}">
                <a16:creationId xmlns:a16="http://schemas.microsoft.com/office/drawing/2014/main" id="{EF3ED872-86C1-29BF-39B9-1C1606525618}"/>
              </a:ext>
              <a:ext uri="{C183D7F6-B498-43B3-948B-1728B52AA6E4}">
                <adec:decorative xmlns:adec="http://schemas.microsoft.com/office/drawing/2017/decorative" val="1"/>
              </a:ext>
            </a:extLst>
          </p:cNvPr>
          <p:cNvSpPr txBox="1"/>
          <p:nvPr/>
        </p:nvSpPr>
        <p:spPr>
          <a:xfrm>
            <a:off x="970286" y="1599781"/>
            <a:ext cx="10106685" cy="3658437"/>
          </a:xfrm>
          <a:prstGeom prst="rect">
            <a:avLst/>
          </a:prstGeom>
          <a:noFill/>
        </p:spPr>
        <p:txBody>
          <a:bodyPr wrap="square" rtlCol="0">
            <a:spAutoFit/>
          </a:bodyPr>
          <a:lstStyle/>
          <a:p>
            <a:pPr marL="342900" indent="-342900">
              <a:spcBef>
                <a:spcPts val="2000"/>
              </a:spcBef>
              <a:buFont typeface="Arial" panose="020B0604020202020204" pitchFamily="34" charset="0"/>
              <a:buChar char="•"/>
            </a:pPr>
            <a:r>
              <a:rPr lang="cy-GB" sz="2120" noProof="0" dirty="0">
                <a:latin typeface="Verdana" panose="020B0604030504040204" pitchFamily="34" charset="0"/>
                <a:ea typeface="Verdana" panose="020B0604030504040204" pitchFamily="34" charset="0"/>
                <a:cs typeface="Verdana" panose="020B0604030504040204" pitchFamily="34" charset="0"/>
              </a:rPr>
              <a:t>Ni fyddaf yn defnyddio AI ond pan fydd rhaid oherwydd ei </a:t>
            </a:r>
            <a:br>
              <a:rPr lang="cy-GB" sz="2120" noProof="0" dirty="0">
                <a:latin typeface="Verdana" panose="020B0604030504040204" pitchFamily="34" charset="0"/>
                <a:ea typeface="Verdana" panose="020B0604030504040204" pitchFamily="34" charset="0"/>
                <a:cs typeface="Verdana" panose="020B0604030504040204" pitchFamily="34" charset="0"/>
              </a:rPr>
            </a:br>
            <a:r>
              <a:rPr lang="cy-GB" sz="2120" noProof="0" dirty="0">
                <a:latin typeface="Verdana" panose="020B0604030504040204" pitchFamily="34" charset="0"/>
                <a:ea typeface="Verdana" panose="020B0604030504040204" pitchFamily="34" charset="0"/>
                <a:cs typeface="Verdana" panose="020B0604030504040204" pitchFamily="34" charset="0"/>
              </a:rPr>
              <a:t>effeithiau amgylcheddol</a:t>
            </a:r>
          </a:p>
          <a:p>
            <a:pPr marL="342900" indent="-342900">
              <a:spcBef>
                <a:spcPts val="2000"/>
              </a:spcBef>
              <a:buFont typeface="Arial" panose="020B0604020202020204" pitchFamily="34" charset="0"/>
              <a:buChar char="•"/>
            </a:pPr>
            <a:r>
              <a:rPr lang="cy-GB" sz="2120" noProof="0" dirty="0">
                <a:latin typeface="Verdana" panose="020B0604030504040204" pitchFamily="34" charset="0"/>
                <a:ea typeface="Verdana" panose="020B0604030504040204" pitchFamily="34" charset="0"/>
                <a:cs typeface="Verdana" panose="020B0604030504040204" pitchFamily="34" charset="0"/>
              </a:rPr>
              <a:t>Mae AI yn dibynnu ar waith sydd wedi’i ddwyn.</a:t>
            </a:r>
          </a:p>
          <a:p>
            <a:pPr marL="342900" indent="-342900">
              <a:spcBef>
                <a:spcPts val="2000"/>
              </a:spcBef>
              <a:buFont typeface="Arial" panose="020B0604020202020204" pitchFamily="34" charset="0"/>
              <a:buChar char="•"/>
            </a:pPr>
            <a:r>
              <a:rPr lang="cy-GB" sz="2120" noProof="0" dirty="0">
                <a:latin typeface="Verdana" panose="020B0604030504040204" pitchFamily="34" charset="0"/>
                <a:ea typeface="Verdana" panose="020B0604030504040204" pitchFamily="34" charset="0"/>
                <a:cs typeface="Verdana" panose="020B0604030504040204" pitchFamily="34" charset="0"/>
              </a:rPr>
              <a:t>Mae AI yn rhoi cyfle i mi fod yn fwy cynhyrchiol</a:t>
            </a:r>
          </a:p>
          <a:p>
            <a:pPr marL="342900" indent="-342900">
              <a:spcBef>
                <a:spcPts val="2000"/>
              </a:spcBef>
              <a:buFont typeface="Arial" panose="020B0604020202020204" pitchFamily="34" charset="0"/>
              <a:buChar char="•"/>
            </a:pPr>
            <a:r>
              <a:rPr lang="cy-GB" sz="2120" noProof="0" dirty="0">
                <a:latin typeface="Verdana" panose="020B0604030504040204" pitchFamily="34" charset="0"/>
                <a:ea typeface="Verdana" panose="020B0604030504040204" pitchFamily="34" charset="0"/>
                <a:cs typeface="Verdana" panose="020B0604030504040204" pitchFamily="34" charset="0"/>
              </a:rPr>
              <a:t>Mae AI yn gwneud pobl yn llai creadigol.</a:t>
            </a:r>
          </a:p>
          <a:p>
            <a:pPr marL="342900" indent="-342900">
              <a:spcBef>
                <a:spcPts val="2000"/>
              </a:spcBef>
              <a:buFont typeface="Arial" panose="020B0604020202020204" pitchFamily="34" charset="0"/>
              <a:buChar char="•"/>
            </a:pPr>
            <a:r>
              <a:rPr lang="cy-GB" sz="2120" noProof="0" dirty="0">
                <a:latin typeface="Verdana" panose="020B0604030504040204" pitchFamily="34" charset="0"/>
                <a:ea typeface="Verdana" panose="020B0604030504040204" pitchFamily="34" charset="0"/>
                <a:cs typeface="Verdana" panose="020B0604030504040204" pitchFamily="34" charset="0"/>
              </a:rPr>
              <a:t>Rydw i’n ofalus gyda pha wybodaeth rydw i’n ei rhannu â modelau AI</a:t>
            </a:r>
          </a:p>
          <a:p>
            <a:pPr marL="342900" indent="-342900">
              <a:spcBef>
                <a:spcPts val="2000"/>
              </a:spcBef>
              <a:buFont typeface="Arial" panose="020B0604020202020204" pitchFamily="34" charset="0"/>
              <a:buChar char="•"/>
            </a:pPr>
            <a:r>
              <a:rPr lang="cy-GB" sz="2120" noProof="0" dirty="0">
                <a:latin typeface="Verdana" panose="020B0604030504040204" pitchFamily="34" charset="0"/>
                <a:ea typeface="Verdana" panose="020B0604030504040204" pitchFamily="34" charset="0"/>
                <a:cs typeface="Verdana" panose="020B0604030504040204" pitchFamily="34" charset="0"/>
              </a:rPr>
              <a:t>Mae offer AI yn rhagfarnllyd.</a:t>
            </a:r>
          </a:p>
        </p:txBody>
      </p:sp>
      <p:sp>
        <p:nvSpPr>
          <p:cNvPr id="2" name="Title 1">
            <a:extLst>
              <a:ext uri="{FF2B5EF4-FFF2-40B4-BE49-F238E27FC236}">
                <a16:creationId xmlns:a16="http://schemas.microsoft.com/office/drawing/2014/main" id="{07D2B5EE-8037-8468-4837-727377C71221}"/>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20</a:t>
            </a:r>
          </a:p>
        </p:txBody>
      </p:sp>
    </p:spTree>
    <p:extLst>
      <p:ext uri="{BB962C8B-B14F-4D97-AF65-F5344CB8AC3E}">
        <p14:creationId xmlns:p14="http://schemas.microsoft.com/office/powerpoint/2010/main" val="146241519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7E625-FBDC-F595-386F-B8F3CB6AFFA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EE8E4BB-0053-222B-6DFF-EC46BCE5A3A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71726710-5B65-8B81-BC27-E0316DFFC5A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2697480" y="262890"/>
            <a:ext cx="7189470" cy="1645920"/>
          </a:xfrm>
          <a:prstGeom prst="rect">
            <a:avLst/>
          </a:prstGeom>
        </p:spPr>
      </p:pic>
      <p:pic>
        <p:nvPicPr>
          <p:cNvPr id="6" name="Picture 5">
            <a:extLst>
              <a:ext uri="{FF2B5EF4-FFF2-40B4-BE49-F238E27FC236}">
                <a16:creationId xmlns:a16="http://schemas.microsoft.com/office/drawing/2014/main" id="{1F910FF0-DC12-F501-04CA-0B9A0494BA22}"/>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94062" y="1817783"/>
            <a:ext cx="3448279" cy="4351663"/>
          </a:xfrm>
          <a:prstGeom prst="rect">
            <a:avLst/>
          </a:prstGeom>
        </p:spPr>
      </p:pic>
      <p:sp>
        <p:nvSpPr>
          <p:cNvPr id="15" name="TextBox 14">
            <a:extLst>
              <a:ext uri="{FF2B5EF4-FFF2-40B4-BE49-F238E27FC236}">
                <a16:creationId xmlns:a16="http://schemas.microsoft.com/office/drawing/2014/main" id="{C7F63FDA-09BF-0B72-D369-4D3D90425C22}"/>
              </a:ext>
              <a:ext uri="{C183D7F6-B498-43B3-948B-1728B52AA6E4}">
                <adec:decorative xmlns:adec="http://schemas.microsoft.com/office/drawing/2017/decorative" val="1"/>
              </a:ext>
            </a:extLst>
          </p:cNvPr>
          <p:cNvSpPr txBox="1"/>
          <p:nvPr/>
        </p:nvSpPr>
        <p:spPr>
          <a:xfrm>
            <a:off x="2992820" y="578972"/>
            <a:ext cx="6636955" cy="738664"/>
          </a:xfrm>
          <a:prstGeom prst="rect">
            <a:avLst/>
          </a:prstGeom>
          <a:noFill/>
        </p:spPr>
        <p:txBody>
          <a:bodyPr wrap="square" rtlCol="0">
            <a:spAutoFit/>
          </a:bodyPr>
          <a:lstStyle/>
          <a:p>
            <a:pPr>
              <a:spcBef>
                <a:spcPts val="1200"/>
              </a:spcBef>
            </a:pPr>
            <a:r>
              <a:rPr lang="cy-GB" sz="2100" b="1" noProof="0" dirty="0">
                <a:latin typeface="Verdana" panose="020B0604030504040204" pitchFamily="34" charset="0"/>
                <a:ea typeface="Verdana" panose="020B0604030504040204" pitchFamily="34" charset="0"/>
                <a:cs typeface="Verdana" panose="020B0604030504040204" pitchFamily="34" charset="0"/>
              </a:rPr>
              <a:t>Ni fyddaf yn defnyddio AI ond pan fydd rhaid oherwydd ei effeithiau amgylcheddol</a:t>
            </a:r>
          </a:p>
        </p:txBody>
      </p:sp>
      <p:sp>
        <p:nvSpPr>
          <p:cNvPr id="17" name="TextBox 16">
            <a:extLst>
              <a:ext uri="{FF2B5EF4-FFF2-40B4-BE49-F238E27FC236}">
                <a16:creationId xmlns:a16="http://schemas.microsoft.com/office/drawing/2014/main" id="{D50F5E6F-B014-4F5D-8FBF-A3AC6F9EA64F}"/>
              </a:ext>
              <a:ext uri="{C183D7F6-B498-43B3-948B-1728B52AA6E4}">
                <adec:decorative xmlns:adec="http://schemas.microsoft.com/office/drawing/2017/decorative" val="1"/>
              </a:ext>
            </a:extLst>
          </p:cNvPr>
          <p:cNvSpPr txBox="1"/>
          <p:nvPr/>
        </p:nvSpPr>
        <p:spPr>
          <a:xfrm>
            <a:off x="4403604" y="1892682"/>
            <a:ext cx="6577663" cy="3072636"/>
          </a:xfrm>
          <a:prstGeom prst="rect">
            <a:avLst/>
          </a:prstGeom>
          <a:noFill/>
        </p:spPr>
        <p:txBody>
          <a:bodyPr wrap="square" rtlCol="0">
            <a:spAutoFit/>
          </a:bodyPr>
          <a:lstStyle/>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Mae AI yn defnyddio llawer o drydan a all achosi mwy o garbon deuocsid yn yr atmosffer. Hefyd, mae angen dŵr i oeri'r caledwedd a ddefnyddir. </a:t>
            </a:r>
          </a:p>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Mae hyfforddi a defnyddio AI yn defnyddio mwy o bŵer na chyfrifiadura cyffredinol, felly efallai y bydd rhai pobl yn penderfynu peidio â'i ddefnyddio.</a:t>
            </a:r>
          </a:p>
        </p:txBody>
      </p:sp>
      <p:sp>
        <p:nvSpPr>
          <p:cNvPr id="2" name="Title 1">
            <a:extLst>
              <a:ext uri="{FF2B5EF4-FFF2-40B4-BE49-F238E27FC236}">
                <a16:creationId xmlns:a16="http://schemas.microsoft.com/office/drawing/2014/main" id="{F9D74244-C277-2FAA-E9CB-6BF4BFD14FBA}"/>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21</a:t>
            </a:r>
          </a:p>
        </p:txBody>
      </p:sp>
    </p:spTree>
    <p:extLst>
      <p:ext uri="{BB962C8B-B14F-4D97-AF65-F5344CB8AC3E}">
        <p14:creationId xmlns:p14="http://schemas.microsoft.com/office/powerpoint/2010/main" val="212692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42902-F0FA-2A11-2CEB-3A7F2DEF577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536E7A5-083E-F0A8-1033-8AE0F3200AB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83229520-9A77-078E-D53E-80FA12C17FF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13552" y="1586429"/>
            <a:ext cx="3062689" cy="4583017"/>
          </a:xfrm>
          <a:prstGeom prst="rect">
            <a:avLst/>
          </a:prstGeom>
        </p:spPr>
      </p:pic>
      <p:pic>
        <p:nvPicPr>
          <p:cNvPr id="4" name="Picture 3">
            <a:extLst>
              <a:ext uri="{FF2B5EF4-FFF2-40B4-BE49-F238E27FC236}">
                <a16:creationId xmlns:a16="http://schemas.microsoft.com/office/drawing/2014/main" id="{91630B6D-4A90-BB49-30B7-B93CEEF74AA8}"/>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628900" y="1260"/>
            <a:ext cx="8072438" cy="1585170"/>
          </a:xfrm>
          <a:prstGeom prst="rect">
            <a:avLst/>
          </a:prstGeom>
        </p:spPr>
      </p:pic>
      <p:sp>
        <p:nvSpPr>
          <p:cNvPr id="10" name="TextBox 9">
            <a:extLst>
              <a:ext uri="{FF2B5EF4-FFF2-40B4-BE49-F238E27FC236}">
                <a16:creationId xmlns:a16="http://schemas.microsoft.com/office/drawing/2014/main" id="{E97EE4D4-C9E7-EEB9-7898-BBAA13E0CF21}"/>
              </a:ext>
              <a:ext uri="{C183D7F6-B498-43B3-948B-1728B52AA6E4}">
                <adec:decorative xmlns:adec="http://schemas.microsoft.com/office/drawing/2017/decorative" val="1"/>
              </a:ext>
            </a:extLst>
          </p:cNvPr>
          <p:cNvSpPr txBox="1"/>
          <p:nvPr/>
        </p:nvSpPr>
        <p:spPr>
          <a:xfrm>
            <a:off x="3001671" y="495907"/>
            <a:ext cx="7328191" cy="415498"/>
          </a:xfrm>
          <a:prstGeom prst="rect">
            <a:avLst/>
          </a:prstGeom>
          <a:noFill/>
        </p:spPr>
        <p:txBody>
          <a:bodyPr wrap="square" rtlCol="0">
            <a:spAutoFit/>
          </a:bodyPr>
          <a:lstStyle/>
          <a:p>
            <a:pPr>
              <a:spcBef>
                <a:spcPts val="1200"/>
              </a:spcBef>
            </a:pPr>
            <a:r>
              <a:rPr lang="cy-GB" sz="2100" b="1" noProof="0" dirty="0">
                <a:latin typeface="Verdana" panose="020B0604030504040204" pitchFamily="34" charset="0"/>
                <a:ea typeface="Verdana" panose="020B0604030504040204" pitchFamily="34" charset="0"/>
                <a:cs typeface="Verdana" panose="020B0604030504040204" pitchFamily="34" charset="0"/>
              </a:rPr>
              <a:t>Mae AI yn dibynnu ar waith sydd wedi'i ddwyn</a:t>
            </a:r>
          </a:p>
        </p:txBody>
      </p:sp>
      <p:sp>
        <p:nvSpPr>
          <p:cNvPr id="13" name="TextBox 12">
            <a:extLst>
              <a:ext uri="{FF2B5EF4-FFF2-40B4-BE49-F238E27FC236}">
                <a16:creationId xmlns:a16="http://schemas.microsoft.com/office/drawing/2014/main" id="{7F78DFB7-F4E8-A7F7-E1B2-2E94486DF99F}"/>
              </a:ext>
              <a:ext uri="{C183D7F6-B498-43B3-948B-1728B52AA6E4}">
                <adec:decorative xmlns:adec="http://schemas.microsoft.com/office/drawing/2017/decorative" val="1"/>
              </a:ext>
            </a:extLst>
          </p:cNvPr>
          <p:cNvSpPr txBox="1"/>
          <p:nvPr/>
        </p:nvSpPr>
        <p:spPr>
          <a:xfrm>
            <a:off x="4400550" y="1727252"/>
            <a:ext cx="6696076" cy="3403496"/>
          </a:xfrm>
          <a:prstGeom prst="rect">
            <a:avLst/>
          </a:prstGeom>
          <a:noFill/>
        </p:spPr>
        <p:txBody>
          <a:bodyPr wrap="square" rtlCol="0">
            <a:spAutoFit/>
          </a:bodyPr>
          <a:lstStyle/>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Mae AI wedi’i hyfforddi ar ddata, gan gynnwys celf, cerddoriaeth ac ysgrifennu. Mae AI yn defnyddio gwaith llawer o artistiaid, cerddorion, awduron a chodwyr heb eu caniatâd. </a:t>
            </a:r>
          </a:p>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Mae rhai pobl yn anhapus oherwydd nad ydyn nhw’n cael dewis a yw eu gwaith yn cael ei ddefnyddio ai peidio, neu oherwydd nad ydyn nhw’n cael arian am eu gwaith. </a:t>
            </a:r>
          </a:p>
        </p:txBody>
      </p:sp>
      <p:sp>
        <p:nvSpPr>
          <p:cNvPr id="2" name="Title 1">
            <a:extLst>
              <a:ext uri="{FF2B5EF4-FFF2-40B4-BE49-F238E27FC236}">
                <a16:creationId xmlns:a16="http://schemas.microsoft.com/office/drawing/2014/main" id="{58E49A34-715E-4ABD-07DA-E968A130AF2B}"/>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22</a:t>
            </a:r>
          </a:p>
        </p:txBody>
      </p:sp>
    </p:spTree>
    <p:extLst>
      <p:ext uri="{BB962C8B-B14F-4D97-AF65-F5344CB8AC3E}">
        <p14:creationId xmlns:p14="http://schemas.microsoft.com/office/powerpoint/2010/main" val="260869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23CE4-69A2-FC73-4C4C-4DC49D46212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84BAC68-3F98-8934-C853-6EC2CADCB4D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342B843F-98BD-FE34-B0DE-ED3C6D1A060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46602" y="1762698"/>
            <a:ext cx="2952521" cy="4406747"/>
          </a:xfrm>
          <a:prstGeom prst="rect">
            <a:avLst/>
          </a:prstGeom>
        </p:spPr>
      </p:pic>
      <p:sp>
        <p:nvSpPr>
          <p:cNvPr id="10" name="TextBox 9">
            <a:extLst>
              <a:ext uri="{FF2B5EF4-FFF2-40B4-BE49-F238E27FC236}">
                <a16:creationId xmlns:a16="http://schemas.microsoft.com/office/drawing/2014/main" id="{D2770120-0459-C73B-9E54-970416AFE353}"/>
              </a:ext>
              <a:ext uri="{C183D7F6-B498-43B3-948B-1728B52AA6E4}">
                <adec:decorative xmlns:adec="http://schemas.microsoft.com/office/drawing/2017/decorative" val="1"/>
              </a:ext>
            </a:extLst>
          </p:cNvPr>
          <p:cNvSpPr txBox="1"/>
          <p:nvPr/>
        </p:nvSpPr>
        <p:spPr>
          <a:xfrm>
            <a:off x="4400550" y="2504523"/>
            <a:ext cx="6629400" cy="2080057"/>
          </a:xfrm>
          <a:prstGeom prst="rect">
            <a:avLst/>
          </a:prstGeom>
          <a:noFill/>
        </p:spPr>
        <p:txBody>
          <a:bodyPr wrap="square" rtlCol="0">
            <a:spAutoFit/>
          </a:bodyPr>
          <a:lstStyle/>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Gall AI arbed amser wrth helpu pobl i gwblhau tasgau yn gyflymach. </a:t>
            </a:r>
          </a:p>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Fodd bynnag, efallai fod rhai pobl yn poeni am golli eu swydd os bydd AI yn gwneud y swydd yn eu lle. </a:t>
            </a:r>
          </a:p>
        </p:txBody>
      </p:sp>
      <p:pic>
        <p:nvPicPr>
          <p:cNvPr id="6" name="Picture 5">
            <a:extLst>
              <a:ext uri="{FF2B5EF4-FFF2-40B4-BE49-F238E27FC236}">
                <a16:creationId xmlns:a16="http://schemas.microsoft.com/office/drawing/2014/main" id="{BAFF8459-15A9-4199-6C11-7938A4721587}"/>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651760" y="232364"/>
            <a:ext cx="7955280" cy="1282927"/>
          </a:xfrm>
          <a:prstGeom prst="rect">
            <a:avLst/>
          </a:prstGeom>
        </p:spPr>
      </p:pic>
      <p:sp>
        <p:nvSpPr>
          <p:cNvPr id="11" name="TextBox 10">
            <a:extLst>
              <a:ext uri="{FF2B5EF4-FFF2-40B4-BE49-F238E27FC236}">
                <a16:creationId xmlns:a16="http://schemas.microsoft.com/office/drawing/2014/main" id="{91D91D4D-742F-AD1C-BD29-250ED3E95CF7}"/>
              </a:ext>
              <a:ext uri="{C183D7F6-B498-43B3-948B-1728B52AA6E4}">
                <adec:decorative xmlns:adec="http://schemas.microsoft.com/office/drawing/2017/decorative" val="1"/>
              </a:ext>
            </a:extLst>
          </p:cNvPr>
          <p:cNvSpPr txBox="1"/>
          <p:nvPr/>
        </p:nvSpPr>
        <p:spPr>
          <a:xfrm>
            <a:off x="2994202" y="480806"/>
            <a:ext cx="7495272" cy="415498"/>
          </a:xfrm>
          <a:prstGeom prst="rect">
            <a:avLst/>
          </a:prstGeom>
          <a:noFill/>
        </p:spPr>
        <p:txBody>
          <a:bodyPr wrap="square" rtlCol="0">
            <a:spAutoFit/>
          </a:bodyPr>
          <a:lstStyle/>
          <a:p>
            <a:pPr>
              <a:spcBef>
                <a:spcPts val="1200"/>
              </a:spcBef>
            </a:pPr>
            <a:r>
              <a:rPr lang="cy-GB" sz="2100" b="1" noProof="0" dirty="0">
                <a:latin typeface="Verdana" panose="020B0604030504040204" pitchFamily="34" charset="0"/>
                <a:ea typeface="Verdana" panose="020B0604030504040204" pitchFamily="34" charset="0"/>
                <a:cs typeface="Verdana" panose="020B0604030504040204" pitchFamily="34" charset="0"/>
              </a:rPr>
              <a:t>Mae AI yn rhoi cyfle i mi fod yn fwy cynhyrchiol</a:t>
            </a:r>
          </a:p>
        </p:txBody>
      </p:sp>
      <p:sp>
        <p:nvSpPr>
          <p:cNvPr id="2" name="Title 1">
            <a:extLst>
              <a:ext uri="{FF2B5EF4-FFF2-40B4-BE49-F238E27FC236}">
                <a16:creationId xmlns:a16="http://schemas.microsoft.com/office/drawing/2014/main" id="{49B941CE-A3DF-1BD4-720D-E3E88208476F}"/>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23</a:t>
            </a:r>
          </a:p>
        </p:txBody>
      </p:sp>
    </p:spTree>
    <p:extLst>
      <p:ext uri="{BB962C8B-B14F-4D97-AF65-F5344CB8AC3E}">
        <p14:creationId xmlns:p14="http://schemas.microsoft.com/office/powerpoint/2010/main" val="3592440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86645-B693-EF8A-EDC0-03FADBE6F4B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6500235-9350-BC43-E43A-8B6E270165F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4DFE211E-C0D3-AEA6-0944-826E1BF2958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79653" y="2247440"/>
            <a:ext cx="2930487" cy="3922005"/>
          </a:xfrm>
          <a:prstGeom prst="rect">
            <a:avLst/>
          </a:prstGeom>
        </p:spPr>
      </p:pic>
      <p:pic>
        <p:nvPicPr>
          <p:cNvPr id="4" name="Picture 3">
            <a:extLst>
              <a:ext uri="{FF2B5EF4-FFF2-40B4-BE49-F238E27FC236}">
                <a16:creationId xmlns:a16="http://schemas.microsoft.com/office/drawing/2014/main" id="{E013D572-CCF9-61A1-F6DD-F7A366520D89}"/>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730137" y="310280"/>
            <a:ext cx="6818812" cy="1248606"/>
          </a:xfrm>
          <a:prstGeom prst="rect">
            <a:avLst/>
          </a:prstGeom>
        </p:spPr>
      </p:pic>
      <p:sp>
        <p:nvSpPr>
          <p:cNvPr id="10" name="TextBox 9">
            <a:extLst>
              <a:ext uri="{FF2B5EF4-FFF2-40B4-BE49-F238E27FC236}">
                <a16:creationId xmlns:a16="http://schemas.microsoft.com/office/drawing/2014/main" id="{BAB798A2-AA5F-4C33-2D9C-F7E9A68D6C78}"/>
              </a:ext>
              <a:ext uri="{C183D7F6-B498-43B3-948B-1728B52AA6E4}">
                <adec:decorative xmlns:adec="http://schemas.microsoft.com/office/drawing/2017/decorative" val="1"/>
              </a:ext>
            </a:extLst>
          </p:cNvPr>
          <p:cNvSpPr txBox="1"/>
          <p:nvPr/>
        </p:nvSpPr>
        <p:spPr>
          <a:xfrm>
            <a:off x="4390276" y="2509924"/>
            <a:ext cx="6638926" cy="2741776"/>
          </a:xfrm>
          <a:prstGeom prst="rect">
            <a:avLst/>
          </a:prstGeom>
          <a:noFill/>
        </p:spPr>
        <p:txBody>
          <a:bodyPr wrap="square" rtlCol="0">
            <a:spAutoFit/>
          </a:bodyPr>
          <a:lstStyle/>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Mae llawer o bobl yn teimlo bod defnyddio offer AI yn eu helpu i gwblhau tasgau a’u hysbrydoli. </a:t>
            </a:r>
          </a:p>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Fodd bynnag, mae rhai ymchwilwyr yn awgrymu y gall defnyddio gormod ar AI effeithio ar sut mae pobl yn meddwl a llesteirio eu syniadau. </a:t>
            </a:r>
          </a:p>
        </p:txBody>
      </p:sp>
      <p:sp>
        <p:nvSpPr>
          <p:cNvPr id="11" name="TextBox 10">
            <a:extLst>
              <a:ext uri="{FF2B5EF4-FFF2-40B4-BE49-F238E27FC236}">
                <a16:creationId xmlns:a16="http://schemas.microsoft.com/office/drawing/2014/main" id="{4B59E802-0712-A500-DFFF-40AAF8AFF9B3}"/>
              </a:ext>
              <a:ext uri="{C183D7F6-B498-43B3-948B-1728B52AA6E4}">
                <adec:decorative xmlns:adec="http://schemas.microsoft.com/office/drawing/2017/decorative" val="1"/>
              </a:ext>
            </a:extLst>
          </p:cNvPr>
          <p:cNvSpPr txBox="1"/>
          <p:nvPr/>
        </p:nvSpPr>
        <p:spPr>
          <a:xfrm>
            <a:off x="3052499" y="572764"/>
            <a:ext cx="7227970" cy="415498"/>
          </a:xfrm>
          <a:prstGeom prst="rect">
            <a:avLst/>
          </a:prstGeom>
          <a:noFill/>
        </p:spPr>
        <p:txBody>
          <a:bodyPr wrap="square" rtlCol="0">
            <a:spAutoFit/>
          </a:bodyPr>
          <a:lstStyle/>
          <a:p>
            <a:pPr>
              <a:spcBef>
                <a:spcPts val="1200"/>
              </a:spcBef>
            </a:pPr>
            <a:r>
              <a:rPr lang="cy-GB" sz="2100" b="1" noProof="0" dirty="0">
                <a:latin typeface="Verdana" panose="020B0604030504040204" pitchFamily="34" charset="0"/>
                <a:ea typeface="Verdana" panose="020B0604030504040204" pitchFamily="34" charset="0"/>
                <a:cs typeface="Verdana" panose="020B0604030504040204" pitchFamily="34" charset="0"/>
              </a:rPr>
              <a:t>Mae AI yn gwneud pobl yn llai creadigol</a:t>
            </a:r>
          </a:p>
        </p:txBody>
      </p:sp>
      <p:sp>
        <p:nvSpPr>
          <p:cNvPr id="2" name="Title 1">
            <a:extLst>
              <a:ext uri="{FF2B5EF4-FFF2-40B4-BE49-F238E27FC236}">
                <a16:creationId xmlns:a16="http://schemas.microsoft.com/office/drawing/2014/main" id="{58223FFF-9C7E-9DEE-C119-9491AE955C11}"/>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24</a:t>
            </a:r>
          </a:p>
        </p:txBody>
      </p:sp>
    </p:spTree>
    <p:extLst>
      <p:ext uri="{BB962C8B-B14F-4D97-AF65-F5344CB8AC3E}">
        <p14:creationId xmlns:p14="http://schemas.microsoft.com/office/powerpoint/2010/main" val="102205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C478C-1DB9-AD25-CFD4-807B7410601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49D40F8-CD26-8E8A-54EE-6C27340E541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1631174B-9EF8-5E6A-F89B-43352B3EC41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178805" y="1916934"/>
            <a:ext cx="2831336" cy="4263529"/>
          </a:xfrm>
          <a:prstGeom prst="rect">
            <a:avLst/>
          </a:prstGeom>
        </p:spPr>
      </p:pic>
      <p:sp>
        <p:nvSpPr>
          <p:cNvPr id="10" name="TextBox 9">
            <a:extLst>
              <a:ext uri="{FF2B5EF4-FFF2-40B4-BE49-F238E27FC236}">
                <a16:creationId xmlns:a16="http://schemas.microsoft.com/office/drawing/2014/main" id="{0D035422-7C86-AAA4-92DA-1F7DDDB5DB28}"/>
              </a:ext>
              <a:ext uri="{C183D7F6-B498-43B3-948B-1728B52AA6E4}">
                <adec:decorative xmlns:adec="http://schemas.microsoft.com/office/drawing/2017/decorative" val="1"/>
              </a:ext>
            </a:extLst>
          </p:cNvPr>
          <p:cNvSpPr txBox="1"/>
          <p:nvPr/>
        </p:nvSpPr>
        <p:spPr>
          <a:xfrm>
            <a:off x="4400550" y="1727252"/>
            <a:ext cx="6896101" cy="3403496"/>
          </a:xfrm>
          <a:prstGeom prst="rect">
            <a:avLst/>
          </a:prstGeom>
          <a:noFill/>
        </p:spPr>
        <p:txBody>
          <a:bodyPr wrap="square" rtlCol="0">
            <a:spAutoFit/>
          </a:bodyPr>
          <a:lstStyle/>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Mae llawer o lwyfannau AI yn defnyddio gwybodaeth maen nhw wedi'i chasglu gan ddefnyddwyr er mwyn hyfforddi a gwella eu modelau AI. </a:t>
            </a:r>
          </a:p>
          <a:p>
            <a:pPr>
              <a:spcBef>
                <a:spcPts val="2600"/>
              </a:spcBef>
            </a:pPr>
            <a:r>
              <a:rPr lang="cy-GB" sz="2150" noProof="0" dirty="0">
                <a:latin typeface="Verdana" panose="020B0604030504040204" pitchFamily="34" charset="0"/>
                <a:ea typeface="Verdana" panose="020B0604030504040204" pitchFamily="34" charset="0"/>
                <a:cs typeface="Verdana" panose="020B0604030504040204" pitchFamily="34" charset="0"/>
              </a:rPr>
              <a:t>Fodd bynnag, efallai na fydd llawer o bobl yn ystyried sut mae eu data yn cael ei ddefnyddio, ac nid yw hyn yn glir bob amser. Weithiau, gallwch addasu’r gosodiadau ar sut maen nhw’n defnyddio eich data</a:t>
            </a:r>
          </a:p>
        </p:txBody>
      </p:sp>
      <p:pic>
        <p:nvPicPr>
          <p:cNvPr id="6" name="Picture 5">
            <a:extLst>
              <a:ext uri="{FF2B5EF4-FFF2-40B4-BE49-F238E27FC236}">
                <a16:creationId xmlns:a16="http://schemas.microsoft.com/office/drawing/2014/main" id="{58232AD7-4505-C7D4-F6A2-C44F5BE3EE7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717074" y="169817"/>
            <a:ext cx="6309360" cy="1747117"/>
          </a:xfrm>
          <a:prstGeom prst="rect">
            <a:avLst/>
          </a:prstGeom>
        </p:spPr>
      </p:pic>
      <p:sp>
        <p:nvSpPr>
          <p:cNvPr id="11" name="TextBox 10">
            <a:extLst>
              <a:ext uri="{FF2B5EF4-FFF2-40B4-BE49-F238E27FC236}">
                <a16:creationId xmlns:a16="http://schemas.microsoft.com/office/drawing/2014/main" id="{85CE7A56-32BA-F4AF-783F-C572CF1E0DD9}"/>
              </a:ext>
              <a:ext uri="{C183D7F6-B498-43B3-948B-1728B52AA6E4}">
                <adec:decorative xmlns:adec="http://schemas.microsoft.com/office/drawing/2017/decorative" val="1"/>
              </a:ext>
            </a:extLst>
          </p:cNvPr>
          <p:cNvSpPr txBox="1"/>
          <p:nvPr/>
        </p:nvSpPr>
        <p:spPr>
          <a:xfrm>
            <a:off x="3010327" y="574654"/>
            <a:ext cx="5774077" cy="738664"/>
          </a:xfrm>
          <a:prstGeom prst="rect">
            <a:avLst/>
          </a:prstGeom>
          <a:noFill/>
        </p:spPr>
        <p:txBody>
          <a:bodyPr wrap="square" rtlCol="0">
            <a:spAutoFit/>
          </a:bodyPr>
          <a:lstStyle/>
          <a:p>
            <a:pPr>
              <a:spcBef>
                <a:spcPts val="1200"/>
              </a:spcBef>
            </a:pPr>
            <a:r>
              <a:rPr lang="cy-GB" sz="2100" b="1" noProof="0" dirty="0">
                <a:latin typeface="Verdana" panose="020B0604030504040204" pitchFamily="34" charset="0"/>
                <a:ea typeface="Verdana" panose="020B0604030504040204" pitchFamily="34" charset="0"/>
                <a:cs typeface="Verdana" panose="020B0604030504040204" pitchFamily="34" charset="0"/>
              </a:rPr>
              <a:t>Rydw i’n ofalus gyda pha wybodaeth rydw i’n ei rhannu â modelau AI</a:t>
            </a:r>
          </a:p>
        </p:txBody>
      </p:sp>
      <p:sp>
        <p:nvSpPr>
          <p:cNvPr id="2" name="Title 1">
            <a:extLst>
              <a:ext uri="{FF2B5EF4-FFF2-40B4-BE49-F238E27FC236}">
                <a16:creationId xmlns:a16="http://schemas.microsoft.com/office/drawing/2014/main" id="{E8CD4790-31EE-AA1A-AF4B-CEDAB350DEFF}"/>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25</a:t>
            </a:r>
          </a:p>
        </p:txBody>
      </p:sp>
    </p:spTree>
    <p:extLst>
      <p:ext uri="{BB962C8B-B14F-4D97-AF65-F5344CB8AC3E}">
        <p14:creationId xmlns:p14="http://schemas.microsoft.com/office/powerpoint/2010/main" val="310036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D1AA1-B5CE-A8A4-0BBF-4639717F08E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68EA650-DC5A-0368-4957-71AC8245625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ACCFC081-0600-D217-D354-E2D642F5FFF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200838" y="1861851"/>
            <a:ext cx="2831335" cy="4318612"/>
          </a:xfrm>
          <a:prstGeom prst="rect">
            <a:avLst/>
          </a:prstGeom>
        </p:spPr>
      </p:pic>
      <p:pic>
        <p:nvPicPr>
          <p:cNvPr id="4" name="Picture 3">
            <a:extLst>
              <a:ext uri="{FF2B5EF4-FFF2-40B4-BE49-F238E27FC236}">
                <a16:creationId xmlns:a16="http://schemas.microsoft.com/office/drawing/2014/main" id="{9421D2E5-52BA-002F-BEFF-9172A37717C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638697" y="149570"/>
            <a:ext cx="5094514" cy="1339596"/>
          </a:xfrm>
          <a:prstGeom prst="rect">
            <a:avLst/>
          </a:prstGeom>
        </p:spPr>
      </p:pic>
      <p:sp>
        <p:nvSpPr>
          <p:cNvPr id="10" name="TextBox 9">
            <a:extLst>
              <a:ext uri="{FF2B5EF4-FFF2-40B4-BE49-F238E27FC236}">
                <a16:creationId xmlns:a16="http://schemas.microsoft.com/office/drawing/2014/main" id="{A15E7526-EA61-92E9-681D-9C4D51A69B53}"/>
              </a:ext>
              <a:ext uri="{C183D7F6-B498-43B3-948B-1728B52AA6E4}">
                <adec:decorative xmlns:adec="http://schemas.microsoft.com/office/drawing/2017/decorative" val="1"/>
              </a:ext>
            </a:extLst>
          </p:cNvPr>
          <p:cNvSpPr txBox="1"/>
          <p:nvPr/>
        </p:nvSpPr>
        <p:spPr>
          <a:xfrm>
            <a:off x="4394835" y="2096584"/>
            <a:ext cx="6382756" cy="2664832"/>
          </a:xfrm>
          <a:prstGeom prst="rect">
            <a:avLst/>
          </a:prstGeom>
          <a:noFill/>
        </p:spPr>
        <p:txBody>
          <a:bodyPr wrap="square" rtlCol="0">
            <a:spAutoFit/>
          </a:bodyPr>
          <a:lstStyle/>
          <a:p>
            <a:pPr>
              <a:spcBef>
                <a:spcPts val="2000"/>
              </a:spcBef>
            </a:pPr>
            <a:r>
              <a:rPr lang="cy-GB" sz="2150" noProof="0" dirty="0">
                <a:latin typeface="Verdana" panose="020B0604030504040204" pitchFamily="34" charset="0"/>
                <a:ea typeface="Verdana" panose="020B0604030504040204" pitchFamily="34" charset="0"/>
                <a:cs typeface="Verdana" panose="020B0604030504040204" pitchFamily="34" charset="0"/>
              </a:rPr>
              <a:t>Weithiau, gall AI ddangos stereoteipiau, fel tybio bod meddyg yn wrywaidd. </a:t>
            </a:r>
          </a:p>
          <a:p>
            <a:pPr>
              <a:spcBef>
                <a:spcPts val="2000"/>
              </a:spcBef>
            </a:pPr>
            <a:r>
              <a:rPr lang="cy-GB" sz="2150" noProof="0" dirty="0">
                <a:latin typeface="Verdana" panose="020B0604030504040204" pitchFamily="34" charset="0"/>
                <a:ea typeface="Verdana" panose="020B0604030504040204" pitchFamily="34" charset="0"/>
                <a:cs typeface="Verdana" panose="020B0604030504040204" pitchFamily="34" charset="0"/>
              </a:rPr>
              <a:t>Os yw model AI wedi'i hyfforddi ar ddata rhagfarnllyd, gall fabwysiadu rhagfarnau dynol a hybu’r rhain. Gallai pobl sy'n ymwneud â’r rhain wedyn ddod yn fwy rhagfarnllyd eu hunain. </a:t>
            </a:r>
          </a:p>
        </p:txBody>
      </p:sp>
      <p:sp>
        <p:nvSpPr>
          <p:cNvPr id="11" name="TextBox 10">
            <a:extLst>
              <a:ext uri="{FF2B5EF4-FFF2-40B4-BE49-F238E27FC236}">
                <a16:creationId xmlns:a16="http://schemas.microsoft.com/office/drawing/2014/main" id="{A50A4048-7F0A-860A-588C-D336CC6212B1}"/>
              </a:ext>
              <a:ext uri="{C183D7F6-B498-43B3-948B-1728B52AA6E4}">
                <adec:decorative xmlns:adec="http://schemas.microsoft.com/office/drawing/2017/decorative" val="1"/>
              </a:ext>
            </a:extLst>
          </p:cNvPr>
          <p:cNvSpPr txBox="1"/>
          <p:nvPr/>
        </p:nvSpPr>
        <p:spPr>
          <a:xfrm>
            <a:off x="2989485" y="516057"/>
            <a:ext cx="6690091" cy="415498"/>
          </a:xfrm>
          <a:prstGeom prst="rect">
            <a:avLst/>
          </a:prstGeom>
          <a:noFill/>
        </p:spPr>
        <p:txBody>
          <a:bodyPr wrap="square" rtlCol="0">
            <a:spAutoFit/>
          </a:bodyPr>
          <a:lstStyle/>
          <a:p>
            <a:pPr>
              <a:spcBef>
                <a:spcPts val="1200"/>
              </a:spcBef>
            </a:pPr>
            <a:r>
              <a:rPr lang="cy-GB" sz="2100" b="1" noProof="0" dirty="0">
                <a:latin typeface="Verdana" panose="020B0604030504040204" pitchFamily="34" charset="0"/>
                <a:ea typeface="Verdana" panose="020B0604030504040204" pitchFamily="34" charset="0"/>
                <a:cs typeface="Verdana" panose="020B0604030504040204" pitchFamily="34" charset="0"/>
              </a:rPr>
              <a:t>Mae offer AI yn rhagfarnllyd</a:t>
            </a:r>
          </a:p>
        </p:txBody>
      </p:sp>
      <p:sp>
        <p:nvSpPr>
          <p:cNvPr id="2" name="Title 1">
            <a:extLst>
              <a:ext uri="{FF2B5EF4-FFF2-40B4-BE49-F238E27FC236}">
                <a16:creationId xmlns:a16="http://schemas.microsoft.com/office/drawing/2014/main" id="{F3418516-6DA7-F0ED-5910-FEDEBAC99BE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26</a:t>
            </a:r>
          </a:p>
        </p:txBody>
      </p:sp>
    </p:spTree>
    <p:extLst>
      <p:ext uri="{BB962C8B-B14F-4D97-AF65-F5344CB8AC3E}">
        <p14:creationId xmlns:p14="http://schemas.microsoft.com/office/powerpoint/2010/main" val="2175976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E0CA0-D9B2-1D62-664C-BF8483A10F52}"/>
            </a:ext>
          </a:extLst>
        </p:cNvPr>
        <p:cNvGrpSpPr/>
        <p:nvPr/>
      </p:nvGrpSpPr>
      <p:grpSpPr>
        <a:xfrm>
          <a:off x="0" y="0"/>
          <a:ext cx="0" cy="0"/>
          <a:chOff x="0" y="0"/>
          <a:chExt cx="0" cy="0"/>
        </a:xfrm>
      </p:grpSpPr>
      <p:pic>
        <p:nvPicPr>
          <p:cNvPr id="21" name="Picture 20">
            <a:extLst>
              <a:ext uri="{FF2B5EF4-FFF2-40B4-BE49-F238E27FC236}">
                <a16:creationId xmlns:a16="http://schemas.microsoft.com/office/drawing/2014/main" id="{397F77C6-CFC9-0DC0-F8F5-85C340860CD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7" name="TextBox 16">
            <a:extLst>
              <a:ext uri="{FF2B5EF4-FFF2-40B4-BE49-F238E27FC236}">
                <a16:creationId xmlns:a16="http://schemas.microsoft.com/office/drawing/2014/main" id="{2BA8FFEF-CC45-2929-6EFB-657B5CC3E877}"/>
              </a:ext>
              <a:ext uri="{C183D7F6-B498-43B3-948B-1728B52AA6E4}">
                <adec:decorative xmlns:adec="http://schemas.microsoft.com/office/drawing/2017/decorative" val="1"/>
              </a:ext>
            </a:extLst>
          </p:cNvPr>
          <p:cNvSpPr txBox="1"/>
          <p:nvPr/>
        </p:nvSpPr>
        <p:spPr>
          <a:xfrm>
            <a:off x="1559396" y="2320621"/>
            <a:ext cx="9073207" cy="938719"/>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'Nid yw creu delwedd AI o rywun arall yn ddiwedd y byd oherwydd dydi o ddim yn wir’</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pic>
        <p:nvPicPr>
          <p:cNvPr id="23" name="Picture 22">
            <a:extLst>
              <a:ext uri="{FF2B5EF4-FFF2-40B4-BE49-F238E27FC236}">
                <a16:creationId xmlns:a16="http://schemas.microsoft.com/office/drawing/2014/main" id="{702E9CF1-3AD3-AD85-D66B-21E253EAEA6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106756" y="3598661"/>
            <a:ext cx="2882749" cy="863170"/>
          </a:xfrm>
          <a:prstGeom prst="rect">
            <a:avLst/>
          </a:prstGeom>
        </p:spPr>
      </p:pic>
      <p:pic>
        <p:nvPicPr>
          <p:cNvPr id="24" name="Picture 23">
            <a:extLst>
              <a:ext uri="{FF2B5EF4-FFF2-40B4-BE49-F238E27FC236}">
                <a16:creationId xmlns:a16="http://schemas.microsoft.com/office/drawing/2014/main" id="{5FAA663F-071A-4A2A-6CB2-4BA855C4AB0F}"/>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02496" y="3598661"/>
            <a:ext cx="2853369" cy="863170"/>
          </a:xfrm>
          <a:prstGeom prst="rect">
            <a:avLst/>
          </a:prstGeom>
        </p:spPr>
      </p:pic>
      <p:sp>
        <p:nvSpPr>
          <p:cNvPr id="18" name="TextBox 17">
            <a:extLst>
              <a:ext uri="{FF2B5EF4-FFF2-40B4-BE49-F238E27FC236}">
                <a16:creationId xmlns:a16="http://schemas.microsoft.com/office/drawing/2014/main" id="{FE31670F-690D-76C0-ED8B-7BA0374CC149}"/>
              </a:ext>
              <a:ext uri="{C183D7F6-B498-43B3-948B-1728B52AA6E4}">
                <adec:decorative xmlns:adec="http://schemas.microsoft.com/office/drawing/2017/decorative" val="1"/>
              </a:ext>
            </a:extLst>
          </p:cNvPr>
          <p:cNvSpPr txBox="1"/>
          <p:nvPr/>
        </p:nvSpPr>
        <p:spPr>
          <a:xfrm>
            <a:off x="4219461" y="3763831"/>
            <a:ext cx="1520939" cy="461665"/>
          </a:xfrm>
          <a:prstGeom prst="rect">
            <a:avLst/>
          </a:prstGeom>
          <a:noFill/>
        </p:spPr>
        <p:txBody>
          <a:bodyPr wrap="square" rtlCol="0">
            <a:spAutoFit/>
          </a:bodyPr>
          <a:lstStyle/>
          <a:p>
            <a:pPr algn="ctr"/>
            <a:r>
              <a:rPr lang="cy-GB" sz="2400" noProof="0" dirty="0">
                <a:latin typeface="Verdana" panose="020B0604030504040204" pitchFamily="34" charset="0"/>
                <a:ea typeface="Verdana" panose="020B0604030504040204" pitchFamily="34" charset="0"/>
                <a:cs typeface="Verdana" panose="020B0604030504040204" pitchFamily="34" charset="0"/>
              </a:rPr>
              <a:t>Cytuno</a:t>
            </a:r>
          </a:p>
        </p:txBody>
      </p:sp>
      <p:sp>
        <p:nvSpPr>
          <p:cNvPr id="19" name="TextBox 18">
            <a:extLst>
              <a:ext uri="{FF2B5EF4-FFF2-40B4-BE49-F238E27FC236}">
                <a16:creationId xmlns:a16="http://schemas.microsoft.com/office/drawing/2014/main" id="{6C141ECC-222C-CFAD-40EC-6F49C22563E7}"/>
              </a:ext>
              <a:ext uri="{C183D7F6-B498-43B3-948B-1728B52AA6E4}">
                <adec:decorative xmlns:adec="http://schemas.microsoft.com/office/drawing/2017/decorative" val="1"/>
              </a:ext>
            </a:extLst>
          </p:cNvPr>
          <p:cNvSpPr txBox="1"/>
          <p:nvPr/>
        </p:nvSpPr>
        <p:spPr>
          <a:xfrm>
            <a:off x="6984695" y="3763831"/>
            <a:ext cx="2071170" cy="461665"/>
          </a:xfrm>
          <a:prstGeom prst="rect">
            <a:avLst/>
          </a:prstGeom>
          <a:noFill/>
        </p:spPr>
        <p:txBody>
          <a:bodyPr wrap="square" rtlCol="0">
            <a:spAutoFit/>
          </a:bodyPr>
          <a:lstStyle/>
          <a:p>
            <a:pPr algn="ctr"/>
            <a:r>
              <a:rPr lang="cy-GB" sz="2400" noProof="0" dirty="0">
                <a:latin typeface="Verdana" panose="020B0604030504040204" pitchFamily="34" charset="0"/>
                <a:ea typeface="Verdana" panose="020B0604030504040204" pitchFamily="34" charset="0"/>
                <a:cs typeface="Verdana" panose="020B0604030504040204" pitchFamily="34" charset="0"/>
              </a:rPr>
              <a:t>Anghytuno</a:t>
            </a:r>
          </a:p>
        </p:txBody>
      </p:sp>
      <p:pic>
        <p:nvPicPr>
          <p:cNvPr id="26" name="Picture 25">
            <a:extLst>
              <a:ext uri="{FF2B5EF4-FFF2-40B4-BE49-F238E27FC236}">
                <a16:creationId xmlns:a16="http://schemas.microsoft.com/office/drawing/2014/main" id="{11B06997-5796-FE4E-F545-B23405FA87B9}"/>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3547431" y="3702205"/>
            <a:ext cx="672029" cy="671490"/>
          </a:xfrm>
          <a:prstGeom prst="rect">
            <a:avLst/>
          </a:prstGeom>
        </p:spPr>
      </p:pic>
      <p:pic>
        <p:nvPicPr>
          <p:cNvPr id="27" name="Picture 26">
            <a:extLst>
              <a:ext uri="{FF2B5EF4-FFF2-40B4-BE49-F238E27FC236}">
                <a16:creationId xmlns:a16="http://schemas.microsoft.com/office/drawing/2014/main" id="{9E8E6F78-3A38-FC8C-31AB-2FF6DEAD205C}"/>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12665" y="3702205"/>
            <a:ext cx="672029" cy="671490"/>
          </a:xfrm>
          <a:prstGeom prst="rect">
            <a:avLst/>
          </a:prstGeom>
        </p:spPr>
      </p:pic>
      <p:sp>
        <p:nvSpPr>
          <p:cNvPr id="2" name="Title 1">
            <a:extLst>
              <a:ext uri="{FF2B5EF4-FFF2-40B4-BE49-F238E27FC236}">
                <a16:creationId xmlns:a16="http://schemas.microsoft.com/office/drawing/2014/main" id="{86D8CE73-1927-ECE4-DDEC-AF4C730C8D21}"/>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3</a:t>
            </a:r>
          </a:p>
        </p:txBody>
      </p:sp>
    </p:spTree>
    <p:extLst>
      <p:ext uri="{BB962C8B-B14F-4D97-AF65-F5344CB8AC3E}">
        <p14:creationId xmlns:p14="http://schemas.microsoft.com/office/powerpoint/2010/main" val="6284386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4000" fill="hold" nodeType="withEffect">
                                  <p:stCondLst>
                                    <p:cond delay="0"/>
                                  </p:stCondLst>
                                  <p:childTnLst>
                                    <p:animRot by="120000">
                                      <p:cBhvr>
                                        <p:cTn id="6" dur="100" fill="hold">
                                          <p:stCondLst>
                                            <p:cond delay="0"/>
                                          </p:stCondLst>
                                        </p:cTn>
                                        <p:tgtEl>
                                          <p:spTgt spid="26"/>
                                        </p:tgtEl>
                                        <p:attrNameLst>
                                          <p:attrName>r</p:attrName>
                                        </p:attrNameLst>
                                      </p:cBhvr>
                                    </p:animRot>
                                    <p:animRot by="-240000">
                                      <p:cBhvr>
                                        <p:cTn id="7" dur="200" fill="hold">
                                          <p:stCondLst>
                                            <p:cond delay="200"/>
                                          </p:stCondLst>
                                        </p:cTn>
                                        <p:tgtEl>
                                          <p:spTgt spid="26"/>
                                        </p:tgtEl>
                                        <p:attrNameLst>
                                          <p:attrName>r</p:attrName>
                                        </p:attrNameLst>
                                      </p:cBhvr>
                                    </p:animRot>
                                    <p:animRot by="240000">
                                      <p:cBhvr>
                                        <p:cTn id="8" dur="200" fill="hold">
                                          <p:stCondLst>
                                            <p:cond delay="400"/>
                                          </p:stCondLst>
                                        </p:cTn>
                                        <p:tgtEl>
                                          <p:spTgt spid="26"/>
                                        </p:tgtEl>
                                        <p:attrNameLst>
                                          <p:attrName>r</p:attrName>
                                        </p:attrNameLst>
                                      </p:cBhvr>
                                    </p:animRot>
                                    <p:animRot by="-240000">
                                      <p:cBhvr>
                                        <p:cTn id="9" dur="200" fill="hold">
                                          <p:stCondLst>
                                            <p:cond delay="600"/>
                                          </p:stCondLst>
                                        </p:cTn>
                                        <p:tgtEl>
                                          <p:spTgt spid="26"/>
                                        </p:tgtEl>
                                        <p:attrNameLst>
                                          <p:attrName>r</p:attrName>
                                        </p:attrNameLst>
                                      </p:cBhvr>
                                    </p:animRot>
                                    <p:animRot by="120000">
                                      <p:cBhvr>
                                        <p:cTn id="10" dur="200" fill="hold">
                                          <p:stCondLst>
                                            <p:cond delay="800"/>
                                          </p:stCondLst>
                                        </p:cTn>
                                        <p:tgtEl>
                                          <p:spTgt spid="26"/>
                                        </p:tgtEl>
                                        <p:attrNameLst>
                                          <p:attrName>r</p:attrName>
                                        </p:attrNameLst>
                                      </p:cBhvr>
                                    </p:animRot>
                                  </p:childTnLst>
                                </p:cTn>
                              </p:par>
                              <p:par>
                                <p:cTn id="11" presetID="32" presetClass="emph" presetSubtype="0" repeatCount="4000" fill="hold" nodeType="withEffect">
                                  <p:stCondLst>
                                    <p:cond delay="50"/>
                                  </p:stCondLst>
                                  <p:childTnLst>
                                    <p:animRot by="120000">
                                      <p:cBhvr>
                                        <p:cTn id="12" dur="100" fill="hold">
                                          <p:stCondLst>
                                            <p:cond delay="0"/>
                                          </p:stCondLst>
                                        </p:cTn>
                                        <p:tgtEl>
                                          <p:spTgt spid="27"/>
                                        </p:tgtEl>
                                        <p:attrNameLst>
                                          <p:attrName>r</p:attrName>
                                        </p:attrNameLst>
                                      </p:cBhvr>
                                    </p:animRot>
                                    <p:animRot by="-240000">
                                      <p:cBhvr>
                                        <p:cTn id="13" dur="200" fill="hold">
                                          <p:stCondLst>
                                            <p:cond delay="200"/>
                                          </p:stCondLst>
                                        </p:cTn>
                                        <p:tgtEl>
                                          <p:spTgt spid="27"/>
                                        </p:tgtEl>
                                        <p:attrNameLst>
                                          <p:attrName>r</p:attrName>
                                        </p:attrNameLst>
                                      </p:cBhvr>
                                    </p:animRot>
                                    <p:animRot by="240000">
                                      <p:cBhvr>
                                        <p:cTn id="14" dur="200" fill="hold">
                                          <p:stCondLst>
                                            <p:cond delay="400"/>
                                          </p:stCondLst>
                                        </p:cTn>
                                        <p:tgtEl>
                                          <p:spTgt spid="27"/>
                                        </p:tgtEl>
                                        <p:attrNameLst>
                                          <p:attrName>r</p:attrName>
                                        </p:attrNameLst>
                                      </p:cBhvr>
                                    </p:animRot>
                                    <p:animRot by="-240000">
                                      <p:cBhvr>
                                        <p:cTn id="15" dur="200" fill="hold">
                                          <p:stCondLst>
                                            <p:cond delay="600"/>
                                          </p:stCondLst>
                                        </p:cTn>
                                        <p:tgtEl>
                                          <p:spTgt spid="27"/>
                                        </p:tgtEl>
                                        <p:attrNameLst>
                                          <p:attrName>r</p:attrName>
                                        </p:attrNameLst>
                                      </p:cBhvr>
                                    </p:animRot>
                                    <p:animRot by="120000">
                                      <p:cBhvr>
                                        <p:cTn id="16" dur="200" fill="hold">
                                          <p:stCondLst>
                                            <p:cond delay="80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97B7E-276E-51AB-E218-DEEFD8F5019A}"/>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17364095-ADBD-C94A-2A39-A5D75692E639}"/>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0" name="Picture 9">
            <a:extLst>
              <a:ext uri="{FF2B5EF4-FFF2-40B4-BE49-F238E27FC236}">
                <a16:creationId xmlns:a16="http://schemas.microsoft.com/office/drawing/2014/main" id="{122B0F47-E602-1434-A976-92CC53D5ADE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6119" y="4683210"/>
            <a:ext cx="5161007" cy="1569309"/>
          </a:xfrm>
          <a:prstGeom prst="rect">
            <a:avLst/>
          </a:prstGeom>
        </p:spPr>
      </p:pic>
      <p:pic>
        <p:nvPicPr>
          <p:cNvPr id="11" name="Picture 10">
            <a:extLst>
              <a:ext uri="{FF2B5EF4-FFF2-40B4-BE49-F238E27FC236}">
                <a16:creationId xmlns:a16="http://schemas.microsoft.com/office/drawing/2014/main" id="{7DF28750-E76A-7C44-454C-6336891DE86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64875" y="4683209"/>
            <a:ext cx="5167407" cy="1569309"/>
          </a:xfrm>
          <a:prstGeom prst="rect">
            <a:avLst/>
          </a:prstGeom>
        </p:spPr>
      </p:pic>
      <p:sp>
        <p:nvSpPr>
          <p:cNvPr id="17" name="TextBox 16">
            <a:extLst>
              <a:ext uri="{FF2B5EF4-FFF2-40B4-BE49-F238E27FC236}">
                <a16:creationId xmlns:a16="http://schemas.microsoft.com/office/drawing/2014/main" id="{CA1BF18B-6C82-5A9B-7155-AA0DF69A19C8}"/>
              </a:ext>
              <a:ext uri="{C183D7F6-B498-43B3-948B-1728B52AA6E4}">
                <adec:decorative xmlns:adec="http://schemas.microsoft.com/office/drawing/2017/decorative" val="1"/>
              </a:ext>
            </a:extLst>
          </p:cNvPr>
          <p:cNvSpPr txBox="1"/>
          <p:nvPr/>
        </p:nvSpPr>
        <p:spPr>
          <a:xfrm>
            <a:off x="2082189" y="343231"/>
            <a:ext cx="8023951" cy="515526"/>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Senario 1</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9D591C79-8D88-D5BD-DC92-AA288396DE4F}"/>
              </a:ext>
              <a:ext uri="{C183D7F6-B498-43B3-948B-1728B52AA6E4}">
                <adec:decorative xmlns:adec="http://schemas.microsoft.com/office/drawing/2017/decorative" val="1"/>
              </a:ext>
            </a:extLst>
          </p:cNvPr>
          <p:cNvSpPr txBox="1"/>
          <p:nvPr/>
        </p:nvSpPr>
        <p:spPr>
          <a:xfrm>
            <a:off x="1136586" y="1620610"/>
            <a:ext cx="9873284" cy="2025170"/>
          </a:xfrm>
          <a:prstGeom prst="rect">
            <a:avLst/>
          </a:prstGeom>
          <a:noFill/>
        </p:spPr>
        <p:txBody>
          <a:bodyPr wrap="square" rtlCol="0">
            <a:spAutoFit/>
          </a:bodyPr>
          <a:lstStyle/>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Breuddwyd Megan yw bod yn artist coluro, ac mae’n postio lluniau o’i cholur ei hun ar gyfryngau cymdeithasol er mwyn cynyddu ei chynulleidfa a datblygu ei phortffolio.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Un diwrnod, mae llun o Megan yn cael ei bostio mewn sgwrs grŵp. Sgrinlun yw’r ddelwedd o’i phroffil, ac mae wedi'i olygu gan ddefnyddio AI i newid sut mae’n edrych. Mae aelodau eraill o'r sgwrs yn gwneud hwyl am ben Megan.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Roedd y llun yn gwneud i Megan deimlo'n ansicr amdani ei hun. </a:t>
            </a:r>
          </a:p>
        </p:txBody>
      </p:sp>
      <p:sp>
        <p:nvSpPr>
          <p:cNvPr id="5" name="TextBox 4">
            <a:extLst>
              <a:ext uri="{FF2B5EF4-FFF2-40B4-BE49-F238E27FC236}">
                <a16:creationId xmlns:a16="http://schemas.microsoft.com/office/drawing/2014/main" id="{CFF9B3B5-271E-17D4-E75A-9DF8E2A6E797}"/>
              </a:ext>
              <a:ext uri="{C183D7F6-B498-43B3-948B-1728B52AA6E4}">
                <adec:decorative xmlns:adec="http://schemas.microsoft.com/office/drawing/2017/decorative" val="1"/>
              </a:ext>
            </a:extLst>
          </p:cNvPr>
          <p:cNvSpPr txBox="1"/>
          <p:nvPr/>
        </p:nvSpPr>
        <p:spPr>
          <a:xfrm>
            <a:off x="1050087" y="4983115"/>
            <a:ext cx="4547522" cy="969496"/>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Sut gallai'r sefyllfa hon effeithio ar Megan yn awr ac yn y dyfodol?</a:t>
            </a:r>
          </a:p>
        </p:txBody>
      </p:sp>
      <p:sp>
        <p:nvSpPr>
          <p:cNvPr id="6" name="TextBox 5">
            <a:extLst>
              <a:ext uri="{FF2B5EF4-FFF2-40B4-BE49-F238E27FC236}">
                <a16:creationId xmlns:a16="http://schemas.microsoft.com/office/drawing/2014/main" id="{ADE54216-02FD-8AD1-2EE2-2C1657246FCA}"/>
              </a:ext>
              <a:ext uri="{C183D7F6-B498-43B3-948B-1728B52AA6E4}">
                <adec:decorative xmlns:adec="http://schemas.microsoft.com/office/drawing/2017/decorative" val="1"/>
              </a:ext>
            </a:extLst>
          </p:cNvPr>
          <p:cNvSpPr txBox="1"/>
          <p:nvPr/>
        </p:nvSpPr>
        <p:spPr>
          <a:xfrm>
            <a:off x="6585914"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Beth ddylai Megan ei </a:t>
            </a:r>
            <a:br>
              <a:rPr lang="cy-GB" sz="1900" b="1" noProof="0" dirty="0">
                <a:latin typeface="Verdana" panose="020B0604030504040204" pitchFamily="34" charset="0"/>
                <a:ea typeface="Verdana" panose="020B0604030504040204" pitchFamily="34" charset="0"/>
                <a:cs typeface="Verdana" panose="020B0604030504040204" pitchFamily="34" charset="0"/>
              </a:rPr>
            </a:br>
            <a:r>
              <a:rPr lang="cy-GB" sz="1900" b="1" noProof="0" dirty="0">
                <a:latin typeface="Verdana" panose="020B0604030504040204" pitchFamily="34" charset="0"/>
                <a:ea typeface="Verdana" panose="020B0604030504040204" pitchFamily="34" charset="0"/>
                <a:cs typeface="Verdana" panose="020B0604030504040204" pitchFamily="34" charset="0"/>
              </a:rPr>
              <a:t>wneud nesaf?</a:t>
            </a:r>
          </a:p>
        </p:txBody>
      </p:sp>
      <p:sp>
        <p:nvSpPr>
          <p:cNvPr id="2" name="Title 1">
            <a:extLst>
              <a:ext uri="{FF2B5EF4-FFF2-40B4-BE49-F238E27FC236}">
                <a16:creationId xmlns:a16="http://schemas.microsoft.com/office/drawing/2014/main" id="{92C6C60C-A94A-9BB6-7E10-4C78DE9CB9CC}"/>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4</a:t>
            </a:r>
          </a:p>
        </p:txBody>
      </p:sp>
    </p:spTree>
    <p:extLst>
      <p:ext uri="{BB962C8B-B14F-4D97-AF65-F5344CB8AC3E}">
        <p14:creationId xmlns:p14="http://schemas.microsoft.com/office/powerpoint/2010/main" val="4234356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DA448-C9BB-1A5F-BAF2-1DC447062F5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886E8AD1-7FB5-959C-EC60-F4A6A6A18492}"/>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2521"/>
            <a:ext cx="12192000" cy="6855479"/>
          </a:xfrm>
          <a:prstGeom prst="rect">
            <a:avLst/>
          </a:prstGeom>
        </p:spPr>
      </p:pic>
      <p:pic>
        <p:nvPicPr>
          <p:cNvPr id="10" name="Picture 9">
            <a:extLst>
              <a:ext uri="{FF2B5EF4-FFF2-40B4-BE49-F238E27FC236}">
                <a16:creationId xmlns:a16="http://schemas.microsoft.com/office/drawing/2014/main" id="{65D4FD61-B8CB-372A-CA82-77FB5D1E0CC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6119" y="4683210"/>
            <a:ext cx="5161007" cy="1569309"/>
          </a:xfrm>
          <a:prstGeom prst="rect">
            <a:avLst/>
          </a:prstGeom>
        </p:spPr>
      </p:pic>
      <p:pic>
        <p:nvPicPr>
          <p:cNvPr id="11" name="Picture 10">
            <a:extLst>
              <a:ext uri="{FF2B5EF4-FFF2-40B4-BE49-F238E27FC236}">
                <a16:creationId xmlns:a16="http://schemas.microsoft.com/office/drawing/2014/main" id="{F331AF4E-695A-39A8-A0CB-96EC32C87C2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64875" y="4683209"/>
            <a:ext cx="5167407" cy="1569309"/>
          </a:xfrm>
          <a:prstGeom prst="rect">
            <a:avLst/>
          </a:prstGeom>
        </p:spPr>
      </p:pic>
      <p:sp>
        <p:nvSpPr>
          <p:cNvPr id="17" name="TextBox 16">
            <a:extLst>
              <a:ext uri="{FF2B5EF4-FFF2-40B4-BE49-F238E27FC236}">
                <a16:creationId xmlns:a16="http://schemas.microsoft.com/office/drawing/2014/main" id="{D7AFEDDC-7172-4D1A-8648-34F80E8BBBE8}"/>
              </a:ext>
              <a:ext uri="{C183D7F6-B498-43B3-948B-1728B52AA6E4}">
                <adec:decorative xmlns:adec="http://schemas.microsoft.com/office/drawing/2017/decorative" val="1"/>
              </a:ext>
            </a:extLst>
          </p:cNvPr>
          <p:cNvSpPr txBox="1"/>
          <p:nvPr/>
        </p:nvSpPr>
        <p:spPr>
          <a:xfrm>
            <a:off x="2082189" y="343231"/>
            <a:ext cx="8023951" cy="515526"/>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Senario 2</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78D11D03-04F8-5345-9386-0B0820B88B59}"/>
              </a:ext>
              <a:ext uri="{C183D7F6-B498-43B3-948B-1728B52AA6E4}">
                <adec:decorative xmlns:adec="http://schemas.microsoft.com/office/drawing/2017/decorative" val="1"/>
              </a:ext>
            </a:extLst>
          </p:cNvPr>
          <p:cNvSpPr txBox="1"/>
          <p:nvPr/>
        </p:nvSpPr>
        <p:spPr>
          <a:xfrm>
            <a:off x="1136586" y="1620610"/>
            <a:ext cx="9873284" cy="3262432"/>
          </a:xfrm>
          <a:prstGeom prst="rect">
            <a:avLst/>
          </a:prstGeom>
          <a:noFill/>
        </p:spPr>
        <p:txBody>
          <a:bodyPr wrap="square" rtlCol="0">
            <a:spAutoFit/>
          </a:bodyPr>
          <a:lstStyle/>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Jon yn cael cais gan ddilynwr newydd. Mae'r dilynwr yn ddeniadol iawn, ac mae ganddyn nhw rai ffrindiau sy’n gyffredin, felly mae’n penderfynu ei dderbyn.</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Jon yn anfon neges at ei ddilynwr newydd, ac mae'r ddau yn sgwrsio yn ôl ac ymlaen am wythnosau. Maen nhw'n siarad am eu bywydau personol a'u problemau, ac mae Jon yn teimlo y gall ymddiried yn y dilynwr. Maen nhw'n cytuno i gyfarfod y diwrnod canlynol.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Pan gyrhaedda Jon eu man cyfarfod ynghanol y dref, mae grŵp o bobl ifanc o’r ysgol yn aros amdano. Roedden nhw wedi creu proffil ffug gan ddefnyddio AI i swyno Jon trwy dwyll. </a:t>
            </a:r>
          </a:p>
          <a:p>
            <a:pPr>
              <a:spcBef>
                <a:spcPts val="1200"/>
              </a:spcBef>
            </a:pPr>
            <a:endParaRPr lang="cy-GB" sz="1760" noProof="0" dirty="0">
              <a:latin typeface="Verdana" panose="020B0604030504040204" pitchFamily="34" charset="0"/>
              <a:ea typeface="Verdana" panose="020B0604030504040204" pitchFamily="34" charset="0"/>
              <a:cs typeface="Verdana" panose="020B0604030504040204" pitchFamily="34" charset="0"/>
            </a:endParaRPr>
          </a:p>
        </p:txBody>
      </p:sp>
      <p:sp>
        <p:nvSpPr>
          <p:cNvPr id="5" name="TextBox 4">
            <a:extLst>
              <a:ext uri="{FF2B5EF4-FFF2-40B4-BE49-F238E27FC236}">
                <a16:creationId xmlns:a16="http://schemas.microsoft.com/office/drawing/2014/main" id="{F8233B4F-A987-1087-55C3-27325D9AE5DE}"/>
              </a:ext>
              <a:ext uri="{C183D7F6-B498-43B3-948B-1728B52AA6E4}">
                <adec:decorative xmlns:adec="http://schemas.microsoft.com/office/drawing/2017/decorative" val="1"/>
              </a:ext>
            </a:extLst>
          </p:cNvPr>
          <p:cNvSpPr txBox="1"/>
          <p:nvPr/>
        </p:nvSpPr>
        <p:spPr>
          <a:xfrm>
            <a:off x="1050087"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Sut gallai'r sefyllfa hon effeithio ar Jon yn awr ac yn y dyfodol?</a:t>
            </a:r>
          </a:p>
        </p:txBody>
      </p:sp>
      <p:sp>
        <p:nvSpPr>
          <p:cNvPr id="2" name="TextBox 1">
            <a:extLst>
              <a:ext uri="{FF2B5EF4-FFF2-40B4-BE49-F238E27FC236}">
                <a16:creationId xmlns:a16="http://schemas.microsoft.com/office/drawing/2014/main" id="{82C65164-BBE5-85ED-A758-5FF565FDC0DD}"/>
              </a:ext>
              <a:ext uri="{C183D7F6-B498-43B3-948B-1728B52AA6E4}">
                <adec:decorative xmlns:adec="http://schemas.microsoft.com/office/drawing/2017/decorative" val="1"/>
              </a:ext>
            </a:extLst>
          </p:cNvPr>
          <p:cNvSpPr txBox="1"/>
          <p:nvPr/>
        </p:nvSpPr>
        <p:spPr>
          <a:xfrm>
            <a:off x="6585914"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Beth ddylai Jon ei </a:t>
            </a:r>
            <a:br>
              <a:rPr lang="cy-GB" sz="1900" b="1" noProof="0" dirty="0">
                <a:latin typeface="Verdana" panose="020B0604030504040204" pitchFamily="34" charset="0"/>
                <a:ea typeface="Verdana" panose="020B0604030504040204" pitchFamily="34" charset="0"/>
                <a:cs typeface="Verdana" panose="020B0604030504040204" pitchFamily="34" charset="0"/>
              </a:rPr>
            </a:br>
            <a:r>
              <a:rPr lang="cy-GB" sz="1900" b="1" noProof="0" dirty="0">
                <a:latin typeface="Verdana" panose="020B0604030504040204" pitchFamily="34" charset="0"/>
                <a:ea typeface="Verdana" panose="020B0604030504040204" pitchFamily="34" charset="0"/>
                <a:cs typeface="Verdana" panose="020B0604030504040204" pitchFamily="34" charset="0"/>
              </a:rPr>
              <a:t>wneud nesaf?</a:t>
            </a:r>
          </a:p>
        </p:txBody>
      </p:sp>
      <p:sp>
        <p:nvSpPr>
          <p:cNvPr id="3" name="Title 2">
            <a:extLst>
              <a:ext uri="{FF2B5EF4-FFF2-40B4-BE49-F238E27FC236}">
                <a16:creationId xmlns:a16="http://schemas.microsoft.com/office/drawing/2014/main" id="{79BB11ED-A77D-299A-524A-8211974394DF}"/>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5</a:t>
            </a:r>
          </a:p>
        </p:txBody>
      </p:sp>
    </p:spTree>
    <p:extLst>
      <p:ext uri="{BB962C8B-B14F-4D97-AF65-F5344CB8AC3E}">
        <p14:creationId xmlns:p14="http://schemas.microsoft.com/office/powerpoint/2010/main" val="802173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D0424-F750-CE50-148B-0CE841933AF7}"/>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51B4F45-62FB-9195-3D1B-75F6916AF404}"/>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0" name="Picture 9">
            <a:extLst>
              <a:ext uri="{FF2B5EF4-FFF2-40B4-BE49-F238E27FC236}">
                <a16:creationId xmlns:a16="http://schemas.microsoft.com/office/drawing/2014/main" id="{A8342415-2FA9-52E3-F7C2-EA85B5EEC04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6119" y="4683210"/>
            <a:ext cx="5161007" cy="1569309"/>
          </a:xfrm>
          <a:prstGeom prst="rect">
            <a:avLst/>
          </a:prstGeom>
        </p:spPr>
      </p:pic>
      <p:pic>
        <p:nvPicPr>
          <p:cNvPr id="11" name="Picture 10">
            <a:extLst>
              <a:ext uri="{FF2B5EF4-FFF2-40B4-BE49-F238E27FC236}">
                <a16:creationId xmlns:a16="http://schemas.microsoft.com/office/drawing/2014/main" id="{55D3FEF3-8805-62B3-0E1E-6F88C5A1A682}"/>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64875" y="4683209"/>
            <a:ext cx="5167407" cy="1569309"/>
          </a:xfrm>
          <a:prstGeom prst="rect">
            <a:avLst/>
          </a:prstGeom>
        </p:spPr>
      </p:pic>
      <p:sp>
        <p:nvSpPr>
          <p:cNvPr id="17" name="TextBox 16">
            <a:extLst>
              <a:ext uri="{FF2B5EF4-FFF2-40B4-BE49-F238E27FC236}">
                <a16:creationId xmlns:a16="http://schemas.microsoft.com/office/drawing/2014/main" id="{3C59CCB8-35BC-8B3F-57F1-565A830284DE}"/>
              </a:ext>
              <a:ext uri="{C183D7F6-B498-43B3-948B-1728B52AA6E4}">
                <adec:decorative xmlns:adec="http://schemas.microsoft.com/office/drawing/2017/decorative" val="1"/>
              </a:ext>
            </a:extLst>
          </p:cNvPr>
          <p:cNvSpPr txBox="1"/>
          <p:nvPr/>
        </p:nvSpPr>
        <p:spPr>
          <a:xfrm>
            <a:off x="2082189" y="343231"/>
            <a:ext cx="8023951" cy="515526"/>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Senario 3</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8EE5F4D3-9D50-C466-5CBE-8605DB56438D}"/>
              </a:ext>
              <a:ext uri="{C183D7F6-B498-43B3-948B-1728B52AA6E4}">
                <adec:decorative xmlns:adec="http://schemas.microsoft.com/office/drawing/2017/decorative" val="1"/>
              </a:ext>
            </a:extLst>
          </p:cNvPr>
          <p:cNvSpPr txBox="1"/>
          <p:nvPr/>
        </p:nvSpPr>
        <p:spPr>
          <a:xfrm>
            <a:off x="1136586" y="1620610"/>
            <a:ext cx="9873284" cy="2566857"/>
          </a:xfrm>
          <a:prstGeom prst="rect">
            <a:avLst/>
          </a:prstGeom>
          <a:noFill/>
        </p:spPr>
        <p:txBody>
          <a:bodyPr wrap="square" rtlCol="0">
            <a:spAutoFit/>
          </a:bodyPr>
          <a:lstStyle/>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Ria yn cael neges newydd gan rif anhysbys, mae'r neges yn ddiniwed, felly mae hi'n penderfynu ei hanwybyddu.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Yn ystod yr awr nesaf mae Ria yn cael llif o negeseuon o’r rhif anhysbys. Mae'r negeseuon yn mynd yn fwyfwy sarhaus, ac yn peri cryn ofid i Ria. Mae Ria yn dweud wrthyn nhw am roi’r gorau iddi, ond mae hyn yn gwneud y negeseuon hyd yn oed yn waeth.</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Ria yn dod i wybod bod rhywun wedi defnyddio AI i ysgrifennu ac anfon y negeseuon hyn yn gyflym.</a:t>
            </a:r>
          </a:p>
        </p:txBody>
      </p:sp>
      <p:sp>
        <p:nvSpPr>
          <p:cNvPr id="2" name="TextBox 1">
            <a:extLst>
              <a:ext uri="{FF2B5EF4-FFF2-40B4-BE49-F238E27FC236}">
                <a16:creationId xmlns:a16="http://schemas.microsoft.com/office/drawing/2014/main" id="{C6C4536D-5272-4DC3-4C3F-9CCC09757932}"/>
              </a:ext>
              <a:ext uri="{C183D7F6-B498-43B3-948B-1728B52AA6E4}">
                <adec:decorative xmlns:adec="http://schemas.microsoft.com/office/drawing/2017/decorative" val="1"/>
              </a:ext>
            </a:extLst>
          </p:cNvPr>
          <p:cNvSpPr txBox="1"/>
          <p:nvPr/>
        </p:nvSpPr>
        <p:spPr>
          <a:xfrm>
            <a:off x="1050087"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Sut gallai'r sefyllfa hon effeithio ar Ria yn awr ac yn y dyfodol?</a:t>
            </a:r>
          </a:p>
        </p:txBody>
      </p:sp>
      <p:sp>
        <p:nvSpPr>
          <p:cNvPr id="3" name="TextBox 2">
            <a:extLst>
              <a:ext uri="{FF2B5EF4-FFF2-40B4-BE49-F238E27FC236}">
                <a16:creationId xmlns:a16="http://schemas.microsoft.com/office/drawing/2014/main" id="{7429573F-E8BB-2C30-EEC1-4F91034FA91B}"/>
              </a:ext>
              <a:ext uri="{C183D7F6-B498-43B3-948B-1728B52AA6E4}">
                <adec:decorative xmlns:adec="http://schemas.microsoft.com/office/drawing/2017/decorative" val="1"/>
              </a:ext>
            </a:extLst>
          </p:cNvPr>
          <p:cNvSpPr txBox="1"/>
          <p:nvPr/>
        </p:nvSpPr>
        <p:spPr>
          <a:xfrm>
            <a:off x="6585914" y="5252832"/>
            <a:ext cx="4547522" cy="384721"/>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Beth ddylai Ria ei wneud nesaf?</a:t>
            </a:r>
          </a:p>
        </p:txBody>
      </p:sp>
      <p:sp>
        <p:nvSpPr>
          <p:cNvPr id="5" name="Title 4">
            <a:extLst>
              <a:ext uri="{FF2B5EF4-FFF2-40B4-BE49-F238E27FC236}">
                <a16:creationId xmlns:a16="http://schemas.microsoft.com/office/drawing/2014/main" id="{85458CEC-032B-F84E-783E-07E40A9DC32C}"/>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6</a:t>
            </a:r>
          </a:p>
        </p:txBody>
      </p:sp>
    </p:spTree>
    <p:extLst>
      <p:ext uri="{BB962C8B-B14F-4D97-AF65-F5344CB8AC3E}">
        <p14:creationId xmlns:p14="http://schemas.microsoft.com/office/powerpoint/2010/main" val="4121569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44240-C4EC-D8E9-B7B2-8D5BCBF7EEE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6FEE9F93-B6EA-943A-BBA0-E40DB18CFF4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0" name="Picture 9">
            <a:extLst>
              <a:ext uri="{FF2B5EF4-FFF2-40B4-BE49-F238E27FC236}">
                <a16:creationId xmlns:a16="http://schemas.microsoft.com/office/drawing/2014/main" id="{69B5D311-31BE-07C5-7669-B2203A6E30C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6119" y="4683210"/>
            <a:ext cx="5161007" cy="1569309"/>
          </a:xfrm>
          <a:prstGeom prst="rect">
            <a:avLst/>
          </a:prstGeom>
        </p:spPr>
      </p:pic>
      <p:pic>
        <p:nvPicPr>
          <p:cNvPr id="11" name="Picture 10">
            <a:extLst>
              <a:ext uri="{FF2B5EF4-FFF2-40B4-BE49-F238E27FC236}">
                <a16:creationId xmlns:a16="http://schemas.microsoft.com/office/drawing/2014/main" id="{F8402712-EC28-3A1F-117D-B256350CC99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64875" y="4683209"/>
            <a:ext cx="5167407" cy="1569309"/>
          </a:xfrm>
          <a:prstGeom prst="rect">
            <a:avLst/>
          </a:prstGeom>
        </p:spPr>
      </p:pic>
      <p:sp>
        <p:nvSpPr>
          <p:cNvPr id="17" name="TextBox 16">
            <a:extLst>
              <a:ext uri="{FF2B5EF4-FFF2-40B4-BE49-F238E27FC236}">
                <a16:creationId xmlns:a16="http://schemas.microsoft.com/office/drawing/2014/main" id="{F12127CE-0B91-2667-B016-5A598540ECC3}"/>
              </a:ext>
              <a:ext uri="{C183D7F6-B498-43B3-948B-1728B52AA6E4}">
                <adec:decorative xmlns:adec="http://schemas.microsoft.com/office/drawing/2017/decorative" val="1"/>
              </a:ext>
            </a:extLst>
          </p:cNvPr>
          <p:cNvSpPr txBox="1"/>
          <p:nvPr/>
        </p:nvSpPr>
        <p:spPr>
          <a:xfrm>
            <a:off x="2082189" y="343231"/>
            <a:ext cx="8023951" cy="515526"/>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Senario 4</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A9458916-6EDC-4698-8CDF-9C936A85DA3E}"/>
              </a:ext>
              <a:ext uri="{C183D7F6-B498-43B3-948B-1728B52AA6E4}">
                <adec:decorative xmlns:adec="http://schemas.microsoft.com/office/drawing/2017/decorative" val="1"/>
              </a:ext>
            </a:extLst>
          </p:cNvPr>
          <p:cNvSpPr txBox="1"/>
          <p:nvPr/>
        </p:nvSpPr>
        <p:spPr>
          <a:xfrm>
            <a:off x="1136586" y="1620610"/>
            <a:ext cx="9873284" cy="2566857"/>
          </a:xfrm>
          <a:prstGeom prst="rect">
            <a:avLst/>
          </a:prstGeom>
          <a:noFill/>
        </p:spPr>
        <p:txBody>
          <a:bodyPr wrap="square" rtlCol="0">
            <a:spAutoFit/>
          </a:bodyPr>
          <a:lstStyle/>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Wrth sgrolio trwy blatfform rhannu fideos, mae Mat yn dod ar draws fideo ohono'i hun. Mae'r fideo yn amhriodol ac yn cynnwys ffilm o Mat, a gynhyrchwyd gan AI, yn gwneud rhywbeth nad yw erioed wedi'i wneud o’r blaen.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Yn raddol, mae mwy a mwy o bobl yn gwylio’r fideo dros nos, gyda llawer yn ei rannu ac yn gwneud sylwadau arno. Mae Mat hefyd yn cael llawer o negeseuon cas am y fideo gan bobl yn yr ysgol.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Mae'n teimlo cywilydd ac ar ei ben ei hun, ac yn teimlo y bydd mewn helynt os yw'n dweud wrth ei rieni. </a:t>
            </a:r>
          </a:p>
        </p:txBody>
      </p:sp>
      <p:sp>
        <p:nvSpPr>
          <p:cNvPr id="2" name="TextBox 1">
            <a:extLst>
              <a:ext uri="{FF2B5EF4-FFF2-40B4-BE49-F238E27FC236}">
                <a16:creationId xmlns:a16="http://schemas.microsoft.com/office/drawing/2014/main" id="{16FA8F42-D15F-F302-787B-627E3AE35608}"/>
              </a:ext>
              <a:ext uri="{C183D7F6-B498-43B3-948B-1728B52AA6E4}">
                <adec:decorative xmlns:adec="http://schemas.microsoft.com/office/drawing/2017/decorative" val="1"/>
              </a:ext>
            </a:extLst>
          </p:cNvPr>
          <p:cNvSpPr txBox="1"/>
          <p:nvPr/>
        </p:nvSpPr>
        <p:spPr>
          <a:xfrm>
            <a:off x="1050087"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Sut gallai'r sefyllfa hon effeithio ar Mat yn awr ac yn y dyfodol?</a:t>
            </a:r>
          </a:p>
        </p:txBody>
      </p:sp>
      <p:sp>
        <p:nvSpPr>
          <p:cNvPr id="3" name="TextBox 2">
            <a:extLst>
              <a:ext uri="{FF2B5EF4-FFF2-40B4-BE49-F238E27FC236}">
                <a16:creationId xmlns:a16="http://schemas.microsoft.com/office/drawing/2014/main" id="{7BD2061F-8319-5873-43A4-C125CDB52FB8}"/>
              </a:ext>
              <a:ext uri="{C183D7F6-B498-43B3-948B-1728B52AA6E4}">
                <adec:decorative xmlns:adec="http://schemas.microsoft.com/office/drawing/2017/decorative" val="1"/>
              </a:ext>
            </a:extLst>
          </p:cNvPr>
          <p:cNvSpPr txBox="1"/>
          <p:nvPr/>
        </p:nvSpPr>
        <p:spPr>
          <a:xfrm>
            <a:off x="6585914"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Beth ddylai Mat ei </a:t>
            </a:r>
            <a:br>
              <a:rPr lang="cy-GB" sz="1900" b="1" noProof="0" dirty="0">
                <a:latin typeface="Verdana" panose="020B0604030504040204" pitchFamily="34" charset="0"/>
                <a:ea typeface="Verdana" panose="020B0604030504040204" pitchFamily="34" charset="0"/>
                <a:cs typeface="Verdana" panose="020B0604030504040204" pitchFamily="34" charset="0"/>
              </a:rPr>
            </a:br>
            <a:r>
              <a:rPr lang="cy-GB" sz="1900" b="1" noProof="0" dirty="0">
                <a:latin typeface="Verdana" panose="020B0604030504040204" pitchFamily="34" charset="0"/>
                <a:ea typeface="Verdana" panose="020B0604030504040204" pitchFamily="34" charset="0"/>
                <a:cs typeface="Verdana" panose="020B0604030504040204" pitchFamily="34" charset="0"/>
              </a:rPr>
              <a:t>wneud nesaf?</a:t>
            </a:r>
          </a:p>
        </p:txBody>
      </p:sp>
      <p:sp>
        <p:nvSpPr>
          <p:cNvPr id="5" name="Title 4">
            <a:extLst>
              <a:ext uri="{FF2B5EF4-FFF2-40B4-BE49-F238E27FC236}">
                <a16:creationId xmlns:a16="http://schemas.microsoft.com/office/drawing/2014/main" id="{C41BEC47-F999-CC1A-9DB3-005C2349FC65}"/>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7</a:t>
            </a:r>
          </a:p>
        </p:txBody>
      </p:sp>
    </p:spTree>
    <p:extLst>
      <p:ext uri="{BB962C8B-B14F-4D97-AF65-F5344CB8AC3E}">
        <p14:creationId xmlns:p14="http://schemas.microsoft.com/office/powerpoint/2010/main" val="1617630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0C9D3-73BE-2BC0-E7A2-49E75ACAAB19}"/>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9BA5347-12A3-6B60-F58A-52B7B5868271}"/>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0" name="Picture 9">
            <a:extLst>
              <a:ext uri="{FF2B5EF4-FFF2-40B4-BE49-F238E27FC236}">
                <a16:creationId xmlns:a16="http://schemas.microsoft.com/office/drawing/2014/main" id="{642146B1-F908-FED8-10EA-1576A08131D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6119" y="4683210"/>
            <a:ext cx="5161007" cy="1569309"/>
          </a:xfrm>
          <a:prstGeom prst="rect">
            <a:avLst/>
          </a:prstGeom>
        </p:spPr>
      </p:pic>
      <p:pic>
        <p:nvPicPr>
          <p:cNvPr id="11" name="Picture 10">
            <a:extLst>
              <a:ext uri="{FF2B5EF4-FFF2-40B4-BE49-F238E27FC236}">
                <a16:creationId xmlns:a16="http://schemas.microsoft.com/office/drawing/2014/main" id="{D212CFA5-148D-A578-9403-1C1A09E6FF6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64875" y="4683209"/>
            <a:ext cx="5167407" cy="1569309"/>
          </a:xfrm>
          <a:prstGeom prst="rect">
            <a:avLst/>
          </a:prstGeom>
        </p:spPr>
      </p:pic>
      <p:sp>
        <p:nvSpPr>
          <p:cNvPr id="17" name="TextBox 16">
            <a:extLst>
              <a:ext uri="{FF2B5EF4-FFF2-40B4-BE49-F238E27FC236}">
                <a16:creationId xmlns:a16="http://schemas.microsoft.com/office/drawing/2014/main" id="{EC00891E-EE2D-99DE-5F53-8B1C53282DE3}"/>
              </a:ext>
              <a:ext uri="{C183D7F6-B498-43B3-948B-1728B52AA6E4}">
                <adec:decorative xmlns:adec="http://schemas.microsoft.com/office/drawing/2017/decorative" val="1"/>
              </a:ext>
            </a:extLst>
          </p:cNvPr>
          <p:cNvSpPr txBox="1"/>
          <p:nvPr/>
        </p:nvSpPr>
        <p:spPr>
          <a:xfrm>
            <a:off x="2082189" y="343231"/>
            <a:ext cx="8023951" cy="515526"/>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Senario 5</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C4A49106-214D-D02A-CEF7-BCB19639D9A2}"/>
              </a:ext>
              <a:ext uri="{C183D7F6-B498-43B3-948B-1728B52AA6E4}">
                <adec:decorative xmlns:adec="http://schemas.microsoft.com/office/drawing/2017/decorative" val="1"/>
              </a:ext>
            </a:extLst>
          </p:cNvPr>
          <p:cNvSpPr txBox="1"/>
          <p:nvPr/>
        </p:nvSpPr>
        <p:spPr>
          <a:xfrm>
            <a:off x="1136586" y="1620610"/>
            <a:ext cx="9873284" cy="2720745"/>
          </a:xfrm>
          <a:prstGeom prst="rect">
            <a:avLst/>
          </a:prstGeom>
          <a:noFill/>
        </p:spPr>
        <p:txBody>
          <a:bodyPr wrap="square" rtlCol="0">
            <a:spAutoFit/>
          </a:bodyPr>
          <a:lstStyle/>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Gio yn postio llun ar ei gyfryngau cymdeithasol ohono'i hun ar wyliau, mae'n teimlo'n hapus gyda'r llun ac yn hoffi sut mae'n edrych.</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Yn y bore, mae Gio yn darganfod ei fod wedi cael 50 o sylwadau ar ei lun. Ar y dechrau mae'n llawn cyffro bod ei lun wedi ennyn cymaint o ddiddordeb, ond mae’n darganfod yn fuan bod y sylwadau i gyd yn rhai negyddol am sut mae’n edrych.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Mae'r sylwadau gan ddefnyddwyr ag enwau defnyddiwr rhyfedd, ac nid yw’n eu hadnabod. </a:t>
            </a:r>
          </a:p>
          <a:p>
            <a:pPr>
              <a:spcBef>
                <a:spcPts val="1200"/>
              </a:spcBef>
            </a:pPr>
            <a:endParaRPr lang="cy-GB" sz="176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extBox 1">
            <a:extLst>
              <a:ext uri="{FF2B5EF4-FFF2-40B4-BE49-F238E27FC236}">
                <a16:creationId xmlns:a16="http://schemas.microsoft.com/office/drawing/2014/main" id="{381D0A0F-245F-A2A4-8812-E68E4A9EA47F}"/>
              </a:ext>
              <a:ext uri="{C183D7F6-B498-43B3-948B-1728B52AA6E4}">
                <adec:decorative xmlns:adec="http://schemas.microsoft.com/office/drawing/2017/decorative" val="1"/>
              </a:ext>
            </a:extLst>
          </p:cNvPr>
          <p:cNvSpPr txBox="1"/>
          <p:nvPr/>
        </p:nvSpPr>
        <p:spPr>
          <a:xfrm>
            <a:off x="1050087"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Sut gallai'r sefyllfa hon effeithio ar Gio yn awr ac yn y dyfodol?</a:t>
            </a:r>
          </a:p>
        </p:txBody>
      </p:sp>
      <p:sp>
        <p:nvSpPr>
          <p:cNvPr id="3" name="TextBox 2">
            <a:extLst>
              <a:ext uri="{FF2B5EF4-FFF2-40B4-BE49-F238E27FC236}">
                <a16:creationId xmlns:a16="http://schemas.microsoft.com/office/drawing/2014/main" id="{7B560258-9F6C-E505-6574-2B453616784F}"/>
              </a:ext>
              <a:ext uri="{C183D7F6-B498-43B3-948B-1728B52AA6E4}">
                <adec:decorative xmlns:adec="http://schemas.microsoft.com/office/drawing/2017/decorative" val="1"/>
              </a:ext>
            </a:extLst>
          </p:cNvPr>
          <p:cNvSpPr txBox="1"/>
          <p:nvPr/>
        </p:nvSpPr>
        <p:spPr>
          <a:xfrm>
            <a:off x="6585914" y="5275502"/>
            <a:ext cx="4547522" cy="384721"/>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Beth ddylai Gio ei wneud nesaf?</a:t>
            </a:r>
          </a:p>
        </p:txBody>
      </p:sp>
      <p:sp>
        <p:nvSpPr>
          <p:cNvPr id="5" name="Title 4">
            <a:extLst>
              <a:ext uri="{FF2B5EF4-FFF2-40B4-BE49-F238E27FC236}">
                <a16:creationId xmlns:a16="http://schemas.microsoft.com/office/drawing/2014/main" id="{EEA9A3EB-70AB-22F1-DBE9-E52F5F6C2B3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8</a:t>
            </a:r>
          </a:p>
        </p:txBody>
      </p:sp>
    </p:spTree>
    <p:extLst>
      <p:ext uri="{BB962C8B-B14F-4D97-AF65-F5344CB8AC3E}">
        <p14:creationId xmlns:p14="http://schemas.microsoft.com/office/powerpoint/2010/main" val="1018838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FDDD9-2B5B-1800-45A1-8075A0DDF431}"/>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21B1981E-2E4B-1E10-0F0E-25D8B9F8DB65}"/>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0" name="Picture 9">
            <a:extLst>
              <a:ext uri="{FF2B5EF4-FFF2-40B4-BE49-F238E27FC236}">
                <a16:creationId xmlns:a16="http://schemas.microsoft.com/office/drawing/2014/main" id="{A12B8D71-65C7-20FB-FEFF-B15E0CF6495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6119" y="4683210"/>
            <a:ext cx="5161007" cy="1569309"/>
          </a:xfrm>
          <a:prstGeom prst="rect">
            <a:avLst/>
          </a:prstGeom>
        </p:spPr>
      </p:pic>
      <p:pic>
        <p:nvPicPr>
          <p:cNvPr id="11" name="Picture 10">
            <a:extLst>
              <a:ext uri="{FF2B5EF4-FFF2-40B4-BE49-F238E27FC236}">
                <a16:creationId xmlns:a16="http://schemas.microsoft.com/office/drawing/2014/main" id="{9AB94C4B-7658-3023-F1CF-4D728E40291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264875" y="4683209"/>
            <a:ext cx="5167407" cy="1569309"/>
          </a:xfrm>
          <a:prstGeom prst="rect">
            <a:avLst/>
          </a:prstGeom>
        </p:spPr>
      </p:pic>
      <p:sp>
        <p:nvSpPr>
          <p:cNvPr id="17" name="TextBox 16">
            <a:extLst>
              <a:ext uri="{FF2B5EF4-FFF2-40B4-BE49-F238E27FC236}">
                <a16:creationId xmlns:a16="http://schemas.microsoft.com/office/drawing/2014/main" id="{854E99D8-C6D0-8163-740A-34072E6B07B7}"/>
              </a:ext>
              <a:ext uri="{C183D7F6-B498-43B3-948B-1728B52AA6E4}">
                <adec:decorative xmlns:adec="http://schemas.microsoft.com/office/drawing/2017/decorative" val="1"/>
              </a:ext>
            </a:extLst>
          </p:cNvPr>
          <p:cNvSpPr txBox="1"/>
          <p:nvPr/>
        </p:nvSpPr>
        <p:spPr>
          <a:xfrm>
            <a:off x="2082189" y="343231"/>
            <a:ext cx="8023951" cy="515526"/>
          </a:xfrm>
          <a:prstGeom prst="rect">
            <a:avLst/>
          </a:prstGeom>
          <a:noFill/>
        </p:spPr>
        <p:txBody>
          <a:bodyPr wrap="square" rtlCol="0">
            <a:spAutoFit/>
          </a:bodyPr>
          <a:lstStyle/>
          <a:p>
            <a:pPr algn="ctr"/>
            <a:r>
              <a:rPr lang="cy-GB" sz="2750" b="1" noProof="0" dirty="0">
                <a:latin typeface="Verdana" panose="020B0604030504040204" pitchFamily="34" charset="0"/>
                <a:ea typeface="Verdana" panose="020B0604030504040204" pitchFamily="34" charset="0"/>
                <a:cs typeface="Verdana" panose="020B0604030504040204" pitchFamily="34" charset="0"/>
              </a:rPr>
              <a:t>Senario 6</a:t>
            </a:r>
            <a:endParaRPr lang="cy-GB" sz="275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0F43C9A2-452F-6C0F-6791-224617AE8C80}"/>
              </a:ext>
              <a:ext uri="{C183D7F6-B498-43B3-948B-1728B52AA6E4}">
                <adec:decorative xmlns:adec="http://schemas.microsoft.com/office/drawing/2017/decorative" val="1"/>
              </a:ext>
            </a:extLst>
          </p:cNvPr>
          <p:cNvSpPr txBox="1"/>
          <p:nvPr/>
        </p:nvSpPr>
        <p:spPr>
          <a:xfrm>
            <a:off x="1136586" y="1620610"/>
            <a:ext cx="9873284" cy="2296013"/>
          </a:xfrm>
          <a:prstGeom prst="rect">
            <a:avLst/>
          </a:prstGeom>
          <a:noFill/>
        </p:spPr>
        <p:txBody>
          <a:bodyPr wrap="square" rtlCol="0">
            <a:spAutoFit/>
          </a:bodyPr>
          <a:lstStyle/>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Billie yn mwynhau chwarae gemau fideo.</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Un diwrnod, mae’n ceisio chwarae ei hoff gêm fideo ac yn darganfod bod ei chyfrif wedi'i wahardd oherwydd adroddiadau o ymddygiad annerbyniol. Mae Billie mewn penbleth, gan nad yw hi erioed wedi gwneud dim o’r pethau y’i cyhuddir hi ohonyn nhw. </a:t>
            </a:r>
          </a:p>
          <a:p>
            <a:pPr>
              <a:spcBef>
                <a:spcPts val="1200"/>
              </a:spcBef>
            </a:pPr>
            <a:r>
              <a:rPr lang="cy-GB" sz="1760" noProof="0" dirty="0">
                <a:latin typeface="Verdana" panose="020B0604030504040204" pitchFamily="34" charset="0"/>
                <a:ea typeface="Verdana" panose="020B0604030504040204" pitchFamily="34" charset="0"/>
                <a:cs typeface="Verdana" panose="020B0604030504040204" pitchFamily="34" charset="0"/>
              </a:rPr>
              <a:t>Mae ffrind Billie yn dweud wrthi y gall pobl ddefnyddio AI i greu adroddiadau ffug a gwneud iddyn nhw edrych fel eu bod yn dod gan wahanol ddefnyddwyr. </a:t>
            </a:r>
          </a:p>
        </p:txBody>
      </p:sp>
      <p:sp>
        <p:nvSpPr>
          <p:cNvPr id="2" name="TextBox 1">
            <a:extLst>
              <a:ext uri="{FF2B5EF4-FFF2-40B4-BE49-F238E27FC236}">
                <a16:creationId xmlns:a16="http://schemas.microsoft.com/office/drawing/2014/main" id="{56429AEB-9275-C481-E1F9-49A4059B3BD5}"/>
              </a:ext>
              <a:ext uri="{C183D7F6-B498-43B3-948B-1728B52AA6E4}">
                <adec:decorative xmlns:adec="http://schemas.microsoft.com/office/drawing/2017/decorative" val="1"/>
              </a:ext>
            </a:extLst>
          </p:cNvPr>
          <p:cNvSpPr txBox="1"/>
          <p:nvPr/>
        </p:nvSpPr>
        <p:spPr>
          <a:xfrm>
            <a:off x="1050087"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Sut gallai'r sefyllfa hon effeithio ar Billie yn awr ac yn y dyfodol?</a:t>
            </a:r>
          </a:p>
        </p:txBody>
      </p:sp>
      <p:sp>
        <p:nvSpPr>
          <p:cNvPr id="3" name="TextBox 2">
            <a:extLst>
              <a:ext uri="{FF2B5EF4-FFF2-40B4-BE49-F238E27FC236}">
                <a16:creationId xmlns:a16="http://schemas.microsoft.com/office/drawing/2014/main" id="{37195AAA-8566-6BEF-D0D4-FA909F5EFFC4}"/>
              </a:ext>
              <a:ext uri="{C183D7F6-B498-43B3-948B-1728B52AA6E4}">
                <adec:decorative xmlns:adec="http://schemas.microsoft.com/office/drawing/2017/decorative" val="1"/>
              </a:ext>
            </a:extLst>
          </p:cNvPr>
          <p:cNvSpPr txBox="1"/>
          <p:nvPr/>
        </p:nvSpPr>
        <p:spPr>
          <a:xfrm>
            <a:off x="6585914" y="5129309"/>
            <a:ext cx="4547522" cy="677108"/>
          </a:xfrm>
          <a:prstGeom prst="rect">
            <a:avLst/>
          </a:prstGeom>
          <a:noFill/>
        </p:spPr>
        <p:txBody>
          <a:bodyPr wrap="square" rtlCol="0">
            <a:spAutoFit/>
          </a:bodyPr>
          <a:lstStyle/>
          <a:p>
            <a:pPr>
              <a:spcBef>
                <a:spcPts val="1200"/>
              </a:spcBef>
            </a:pPr>
            <a:r>
              <a:rPr lang="cy-GB" sz="1900" b="1" noProof="0" dirty="0">
                <a:latin typeface="Verdana" panose="020B0604030504040204" pitchFamily="34" charset="0"/>
                <a:ea typeface="Verdana" panose="020B0604030504040204" pitchFamily="34" charset="0"/>
                <a:cs typeface="Verdana" panose="020B0604030504040204" pitchFamily="34" charset="0"/>
              </a:rPr>
              <a:t>Beth ddylai Billie ei </a:t>
            </a:r>
            <a:br>
              <a:rPr lang="cy-GB" sz="1900" b="1" noProof="0" dirty="0">
                <a:latin typeface="Verdana" panose="020B0604030504040204" pitchFamily="34" charset="0"/>
                <a:ea typeface="Verdana" panose="020B0604030504040204" pitchFamily="34" charset="0"/>
                <a:cs typeface="Verdana" panose="020B0604030504040204" pitchFamily="34" charset="0"/>
              </a:rPr>
            </a:br>
            <a:r>
              <a:rPr lang="cy-GB" sz="1900" b="1" noProof="0" dirty="0">
                <a:latin typeface="Verdana" panose="020B0604030504040204" pitchFamily="34" charset="0"/>
                <a:ea typeface="Verdana" panose="020B0604030504040204" pitchFamily="34" charset="0"/>
                <a:cs typeface="Verdana" panose="020B0604030504040204" pitchFamily="34" charset="0"/>
              </a:rPr>
              <a:t>wneud nesaf?</a:t>
            </a:r>
          </a:p>
        </p:txBody>
      </p:sp>
      <p:sp>
        <p:nvSpPr>
          <p:cNvPr id="5" name="Title 4">
            <a:extLst>
              <a:ext uri="{FF2B5EF4-FFF2-40B4-BE49-F238E27FC236}">
                <a16:creationId xmlns:a16="http://schemas.microsoft.com/office/drawing/2014/main" id="{0E303B5B-A96F-7601-9EB9-75F33B190F79}"/>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9</a:t>
            </a:r>
          </a:p>
        </p:txBody>
      </p:sp>
    </p:spTree>
    <p:extLst>
      <p:ext uri="{BB962C8B-B14F-4D97-AF65-F5344CB8AC3E}">
        <p14:creationId xmlns:p14="http://schemas.microsoft.com/office/powerpoint/2010/main" val="2071130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6"/>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0A0747-1C74-4CE5-BE23-1BB5A3BCB715}">
  <ds:schemaRefs>
    <ds:schemaRef ds:uri="http://schemas.microsoft.com/sharepoint/v3/contenttype/forms"/>
  </ds:schemaRefs>
</ds:datastoreItem>
</file>

<file path=customXml/itemProps2.xml><?xml version="1.0" encoding="utf-8"?>
<ds:datastoreItem xmlns:ds="http://schemas.openxmlformats.org/officeDocument/2006/customXml" ds:itemID="{56A3E2F0-35AE-4454-AE60-C700A13DE11F}">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customXml/itemProps3.xml><?xml version="1.0" encoding="utf-8"?>
<ds:datastoreItem xmlns:ds="http://schemas.openxmlformats.org/officeDocument/2006/customXml" ds:itemID="{93628990-3EF8-4431-971C-94D3071AAA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d6a8a1-ef15-479a-8341-3430bcbf56bb"/>
    <ds:schemaRef ds:uri="d1f14c83-4bde-4bd9-8121-e9caedc9b2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566</TotalTime>
  <Words>2351</Words>
  <Application>Microsoft Office PowerPoint</Application>
  <PresentationFormat>Widescreen</PresentationFormat>
  <Paragraphs>132</Paragraphs>
  <Slides>26</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Aptos</vt:lpstr>
      <vt:lpstr>Aptos Display</vt:lpstr>
      <vt:lpstr>Arial</vt:lpstr>
      <vt:lpstr>Verdana</vt:lpstr>
      <vt:lpstr>Office Theme</vt:lpstr>
      <vt:lpstr>Sleid 1</vt:lpstr>
      <vt:lpstr>Sleid 2</vt:lpstr>
      <vt:lpstr>Sleid 3</vt:lpstr>
      <vt:lpstr>Sleid 4</vt:lpstr>
      <vt:lpstr>Sleid 5</vt:lpstr>
      <vt:lpstr>Sleid 6</vt:lpstr>
      <vt:lpstr>Sleid 7</vt:lpstr>
      <vt:lpstr>Sleid 8</vt:lpstr>
      <vt:lpstr>Sleid 9</vt:lpstr>
      <vt:lpstr>Sleid 10</vt:lpstr>
      <vt:lpstr>Sleid 11</vt:lpstr>
      <vt:lpstr>Sleid 12</vt:lpstr>
      <vt:lpstr>Sleid 13</vt:lpstr>
      <vt:lpstr>Sleid 14</vt:lpstr>
      <vt:lpstr>Sleid 15</vt:lpstr>
      <vt:lpstr>Sleid 16</vt:lpstr>
      <vt:lpstr>Sleid 17</vt:lpstr>
      <vt:lpstr>Sleid 18</vt:lpstr>
      <vt:lpstr>Sleid 19</vt:lpstr>
      <vt:lpstr>Sleid 20</vt:lpstr>
      <vt:lpstr>Sleid 21</vt:lpstr>
      <vt:lpstr>Sleid 22</vt:lpstr>
      <vt:lpstr>Sleid 23</vt:lpstr>
      <vt:lpstr>Sleid 24</vt:lpstr>
      <vt:lpstr>Sleid 25</vt:lpstr>
      <vt:lpstr>Sleid 26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10</cp:revision>
  <dcterms:created xsi:type="dcterms:W3CDTF">2025-09-30T17:15:09Z</dcterms:created>
  <dcterms:modified xsi:type="dcterms:W3CDTF">2025-11-26T15:35:16Z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D6838230-141C-4640-B0FB-0246C8CB158E</vt:lpwstr>
  </property>
  <property fmtid="{D5CDD505-2E9C-101B-9397-08002B2CF9AE}" pid="5" name="ArticulatePath">
    <vt:lpwstr>https://childnetint.sharepoint.com/sites/SID2026Childnet/Shared Documents/Education/Final Resources - Compressed/Welsh/11 i 14 oed/2 - Adnoddau iw defnyddio gyda rhai 11 i 14 oed</vt:lpwstr>
  </property>
</Properties>
</file>